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ZIk32t7onNy+ZBiwZE+2w==" hashData="bPQ+j4+NpbsBGhyxJAWmYQ0HorGFzTB1kk0QECyw3paru3PLyZZ+dIfARmA4RH5XFfRyJ+AoUErsnMtQRqm35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85" y="39729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1" y="2562722"/>
            <a:ext cx="103829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N°10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Crazy Frog.wav"/>
          </p:stSnd>
        </p:sndAc>
      </p:transition>
    </mc:Choice>
    <mc:Fallback>
      <p:transition spd="slow" advTm="13000">
        <p:wedge/>
        <p:sndAc>
          <p:stSnd loop="1">
            <p:snd r:embed="rId3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9" y="424995"/>
            <a:ext cx="11306628" cy="6032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7101" r="483" b="20386"/>
          <a:stretch/>
        </p:blipFill>
        <p:spPr>
          <a:xfrm>
            <a:off x="422863" y="396793"/>
            <a:ext cx="11417585" cy="60967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0" y="430066"/>
            <a:ext cx="11310956" cy="5926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086" r="338" b="24058"/>
          <a:stretch/>
        </p:blipFill>
        <p:spPr>
          <a:xfrm>
            <a:off x="384313" y="402428"/>
            <a:ext cx="11396871" cy="60778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420870"/>
            <a:ext cx="11290852" cy="5934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517" r="145" b="31208"/>
          <a:stretch/>
        </p:blipFill>
        <p:spPr>
          <a:xfrm>
            <a:off x="420755" y="397565"/>
            <a:ext cx="11413436" cy="6109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754" r="-241" b="37392"/>
          <a:stretch/>
        </p:blipFill>
        <p:spPr>
          <a:xfrm>
            <a:off x="428769" y="400092"/>
            <a:ext cx="11372588" cy="5956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434" r="338" b="31015"/>
          <a:stretch/>
        </p:blipFill>
        <p:spPr>
          <a:xfrm>
            <a:off x="371061" y="402248"/>
            <a:ext cx="11423375" cy="6072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24" r="725" b="35845"/>
          <a:stretch/>
        </p:blipFill>
        <p:spPr>
          <a:xfrm>
            <a:off x="436693" y="433535"/>
            <a:ext cx="11247949" cy="5922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870" r="-628" b="20773"/>
          <a:stretch/>
        </p:blipFill>
        <p:spPr>
          <a:xfrm>
            <a:off x="397565" y="370654"/>
            <a:ext cx="11370365" cy="60983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-48" b="32560"/>
          <a:stretch/>
        </p:blipFill>
        <p:spPr>
          <a:xfrm>
            <a:off x="477079" y="448557"/>
            <a:ext cx="11290852" cy="5991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476" r="-634" b="34433"/>
          <a:stretch/>
        </p:blipFill>
        <p:spPr>
          <a:xfrm>
            <a:off x="384314" y="390897"/>
            <a:ext cx="11394500" cy="61026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99" r="-136" b="9902"/>
          <a:stretch/>
        </p:blipFill>
        <p:spPr>
          <a:xfrm>
            <a:off x="477078" y="456436"/>
            <a:ext cx="11264348" cy="5945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36285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2562722"/>
            <a:ext cx="103829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 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46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2021-03-17T05:35:38Z</dcterms:created>
  <dcterms:modified xsi:type="dcterms:W3CDTF">2021-03-17T17:55:26Z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