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+6OYgvl3kz08nJsgeh2pg==" hashData="5KpJSQjHrWwUq+fhdcAK0mRLWJEad8L3ik4EhcMm1Um+wY9Fn3rMULb8mRErCQ6A6cxWwZps9IjURIxrzjwKV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366AF-2907-44D3-BB55-E7C43891D6AC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8035-FE8B-4952-AFAA-336A0B6B44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273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1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06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14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2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22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0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0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86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6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33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12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BE10F-7045-43A7-851E-F32FEBAC0C8E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3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C24A4-7916-4931-B5B4-93AAE9E36A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0C956-2BA4-4E7C-AD01-77EE2C2EF446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3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A36D-5E1B-4DA6-ACF8-5A03D3370138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9B89-194E-4B70-BD79-A5C2DCE38CC3}" type="datetime1">
              <a:rPr lang="fr-FR" smtClean="0"/>
              <a:t>17/03/2021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21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6B3B-8535-46F3-A47C-EBD7CF6E6328}" type="datetime1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25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7246D-E954-4DEF-9258-B7B10C982C2F}" type="datetime1">
              <a:rPr lang="fr-FR" smtClean="0"/>
              <a:t>17/03/2021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7FF-CBB2-4EF3-8A26-099969BD2600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2B74-9E65-45E0-863C-5F5583D99C9D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82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11331-A6A5-42D3-9CA4-7A21E9095B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1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80E7-0B45-4C88-9C42-6CFD2E9719C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3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1B0C-9984-4607-AEDA-F87C48CFE335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885" y="39729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1" y="2562722"/>
            <a:ext cx="1038297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Crazy Frog.wav"/>
          </p:stSnd>
        </p:sndAc>
      </p:transition>
    </mc:Choice>
    <mc:Fallback>
      <p:transition spd="slow" advTm="13000">
        <p:wedge/>
        <p:sndAc>
          <p:stSnd loop="1">
            <p:snd r:embed="rId3" name="Crazy Fro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29" y="424995"/>
            <a:ext cx="11306628" cy="60323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754" r="-218" b="16015"/>
          <a:stretch/>
        </p:blipFill>
        <p:spPr>
          <a:xfrm>
            <a:off x="463826" y="423928"/>
            <a:ext cx="11290852" cy="5995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10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070" y="430066"/>
            <a:ext cx="11310956" cy="59262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48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70" r="-77" b="28862"/>
          <a:stretch/>
        </p:blipFill>
        <p:spPr>
          <a:xfrm>
            <a:off x="477078" y="424069"/>
            <a:ext cx="11277600" cy="59978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78" y="420870"/>
            <a:ext cx="11290852" cy="5934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15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546" r="50" b="26678"/>
          <a:stretch/>
        </p:blipFill>
        <p:spPr>
          <a:xfrm>
            <a:off x="449759" y="410816"/>
            <a:ext cx="11183522" cy="59296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34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754" r="-241" b="37392"/>
          <a:stretch/>
        </p:blipFill>
        <p:spPr>
          <a:xfrm>
            <a:off x="428769" y="400092"/>
            <a:ext cx="11372588" cy="5956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33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866" r="61" b="9997"/>
          <a:stretch/>
        </p:blipFill>
        <p:spPr>
          <a:xfrm>
            <a:off x="450574" y="408566"/>
            <a:ext cx="11304103" cy="60367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31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24" r="725" b="35845"/>
          <a:stretch/>
        </p:blipFill>
        <p:spPr>
          <a:xfrm>
            <a:off x="436693" y="433535"/>
            <a:ext cx="11247949" cy="59228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60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446088"/>
            <a:ext cx="11277600" cy="59658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33" r="-48" b="32560"/>
          <a:stretch/>
        </p:blipFill>
        <p:spPr>
          <a:xfrm>
            <a:off x="477079" y="448557"/>
            <a:ext cx="11290852" cy="59914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18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51" r="-272" b="36618"/>
          <a:stretch/>
        </p:blipFill>
        <p:spPr>
          <a:xfrm>
            <a:off x="437322" y="392503"/>
            <a:ext cx="11359221" cy="60745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799" r="-136" b="9902"/>
          <a:stretch/>
        </p:blipFill>
        <p:spPr>
          <a:xfrm>
            <a:off x="477078" y="456436"/>
            <a:ext cx="11264348" cy="59454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1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00" y="36285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0" y="2562722"/>
            <a:ext cx="103829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 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40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2021-03-17T05:35:38Z</dcterms:created>
  <dcterms:modified xsi:type="dcterms:W3CDTF">2021-03-17T06:16:21Z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