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mx+2KdeJ0dr2flJoNhLEQ==" hashData="+I3nF8Wo0wu6yyHluGoiTBONnmOAS9gZZ9fqtF4ubY5fsHmZiFjt8D4iBMZuI1LCYo2nqFlR9pojLptQ8rAa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34" y="-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10/01/2019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28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50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6253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66604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012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05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638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4980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9165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770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830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1608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82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10/01/2019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10/01/2019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10/01/2019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10/01/2019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10/01/2019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10/01/2019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10/01/2019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10/01/2019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10/01/2019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10/01/2019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10/01/2019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10/01/2019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NUL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831866" y="2274838"/>
            <a:ext cx="10528267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/>
              <a:t> </a:t>
            </a:r>
            <a:r>
              <a:rPr lang="fr-FR" sz="7200" b="1" dirty="0"/>
              <a:t>Larousse a toujours </a:t>
            </a:r>
            <a:r>
              <a:rPr lang="fr-FR" sz="7200" b="1" dirty="0" smtClean="0"/>
              <a:t>raison </a:t>
            </a:r>
          </a:p>
          <a:p>
            <a:r>
              <a:rPr lang="fr-FR" sz="7200" b="1" dirty="0" smtClean="0"/>
              <a:t>                 par Lande</a:t>
            </a:r>
            <a:endParaRPr lang="fr-FR" sz="72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  <p:sndAc>
          <p:stSnd loop="1">
            <p:snd r:embed="rId3" name="045_Ca_ne_s'invente_pas_001.wav"/>
          </p:stSnd>
        </p:sndAc>
      </p:transition>
    </mc:Choice>
    <mc:Fallback>
      <p:transition spd="slow" advTm="9000">
        <p:fade/>
        <p:sndAc>
          <p:stSnd loop="1">
            <p:snd r:embed="rId3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6601" y="453694"/>
            <a:ext cx="5209968" cy="65124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01577" y="86891"/>
            <a:ext cx="10988841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Attention Manu </a:t>
            </a:r>
          </a:p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 as un Gilet jaune</a:t>
            </a:r>
          </a:p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on va te taper dessus et </a:t>
            </a:r>
          </a:p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t’envoyer en prison ! </a:t>
            </a:r>
          </a:p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Comme tu le fais faire à nos </a:t>
            </a:r>
          </a:p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compatriotes 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3396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371061" y="400110"/>
            <a:ext cx="11449877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Voilà !  c’est de notre faute , nous ne connaissions pas la totale définition du mot « horizon » !!! </a:t>
            </a:r>
          </a:p>
          <a:p>
            <a:endParaRPr lang="fr-FR" sz="4000" b="1" dirty="0"/>
          </a:p>
          <a:p>
            <a:r>
              <a:rPr lang="fr-FR" sz="4000" b="1" dirty="0"/>
              <a:t>Il avait bien lu le Larousse et personne n’y avait fait attention !!!</a:t>
            </a:r>
          </a:p>
          <a:p>
            <a:endParaRPr lang="fr-FR" sz="4000" b="1" dirty="0"/>
          </a:p>
          <a:p>
            <a:r>
              <a:rPr lang="fr-FR" sz="4000" b="1" dirty="0"/>
              <a:t>Le Larousse à toujours raison… </a:t>
            </a:r>
          </a:p>
          <a:p>
            <a:endParaRPr lang="fr-FR" sz="4000" b="1" dirty="0"/>
          </a:p>
          <a:p>
            <a:r>
              <a:rPr lang="fr-FR" sz="4000" b="1" dirty="0"/>
              <a:t>D'où la nécessité de bien connaitre la signification de chaque mot.</a:t>
            </a:r>
          </a:p>
        </p:txBody>
      </p:sp>
    </p:spTree>
    <p:extLst>
      <p:ext uri="{BB962C8B-B14F-4D97-AF65-F5344CB8AC3E}">
        <p14:creationId xmlns:p14="http://schemas.microsoft.com/office/powerpoint/2010/main" val="1844598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944217" y="817094"/>
            <a:ext cx="103035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/>
              <a:t> "Notre Président" avait annoncé en 2017 une nette amélioration de la situation économique à l'horizon 2018...</a:t>
            </a:r>
          </a:p>
          <a:p>
            <a:endParaRPr lang="fr-FR" sz="4800" b="1" dirty="0"/>
          </a:p>
          <a:p>
            <a:r>
              <a:rPr lang="fr-FR" sz="4800" b="1" dirty="0"/>
              <a:t> Or, si l'on regarde dans le dictionnaire la définition du mot horizon, il est noté:</a:t>
            </a:r>
          </a:p>
        </p:txBody>
      </p:sp>
    </p:spTree>
    <p:extLst>
      <p:ext uri="{BB962C8B-B14F-4D97-AF65-F5344CB8AC3E}">
        <p14:creationId xmlns:p14="http://schemas.microsoft.com/office/powerpoint/2010/main" val="3054335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599062" y="1514477"/>
            <a:ext cx="89938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" ligne imaginaire qui recule au fur et à </a:t>
            </a:r>
            <a:r>
              <a:rPr lang="fr-FR" sz="7200" b="1" dirty="0" smtClean="0"/>
              <a:t>   mesure </a:t>
            </a:r>
            <a:r>
              <a:rPr lang="fr-FR" sz="7200" b="1" dirty="0"/>
              <a:t>que l'on </a:t>
            </a:r>
            <a:r>
              <a:rPr lang="fr-FR" sz="7200" b="1" dirty="0" smtClean="0"/>
              <a:t>     avance "</a:t>
            </a:r>
            <a:endParaRPr lang="fr-FR" sz="7200" b="1" dirty="0"/>
          </a:p>
        </p:txBody>
      </p:sp>
    </p:spTree>
    <p:extLst>
      <p:ext uri="{BB962C8B-B14F-4D97-AF65-F5344CB8AC3E}">
        <p14:creationId xmlns:p14="http://schemas.microsoft.com/office/powerpoint/2010/main" val="1046106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882457" y="2013215"/>
            <a:ext cx="1042708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/>
              <a:t>Il semblerait que cela </a:t>
            </a:r>
            <a:endParaRPr lang="fr-FR" sz="8800" b="1" dirty="0" smtClean="0"/>
          </a:p>
          <a:p>
            <a:r>
              <a:rPr lang="fr-FR" sz="8800" b="1" dirty="0" smtClean="0"/>
              <a:t>    se </a:t>
            </a:r>
            <a:r>
              <a:rPr lang="fr-FR" sz="8800" b="1" dirty="0"/>
              <a:t>confirme !!!!!!</a:t>
            </a:r>
          </a:p>
        </p:txBody>
      </p:sp>
    </p:spTree>
    <p:extLst>
      <p:ext uri="{BB962C8B-B14F-4D97-AF65-F5344CB8AC3E}">
        <p14:creationId xmlns:p14="http://schemas.microsoft.com/office/powerpoint/2010/main" val="2829349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0" y="658999"/>
            <a:ext cx="12315551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Ils ont voté pour toi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avec une ligne imaginaire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Afin que cela aille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mieux ?  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2897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4" y="400110"/>
            <a:ext cx="9939131" cy="6054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1718" y="16876"/>
            <a:ext cx="11944553" cy="68634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Et bien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voila le résultat :on nous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Fracasse moralement et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physiquement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 ?  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91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452437"/>
            <a:ext cx="9525000" cy="5953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7351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686" y="421312"/>
            <a:ext cx="9925879" cy="6007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653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85762"/>
            <a:ext cx="9144000" cy="6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43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37" y="483558"/>
            <a:ext cx="11216726" cy="5978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7184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9524" y="400110"/>
            <a:ext cx="6432947" cy="64329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5334" y="3843868"/>
            <a:ext cx="107213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Violences policière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Merci Macron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33687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10/01/2019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895985" y="1698799"/>
            <a:ext cx="10400027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/>
              <a:t> </a:t>
            </a:r>
            <a:r>
              <a:rPr lang="fr-FR" sz="4400" dirty="0" smtClean="0"/>
              <a:t>                           </a:t>
            </a:r>
            <a:r>
              <a:rPr lang="fr-FR" sz="7200" b="1" dirty="0" smtClean="0"/>
              <a:t>C’était </a:t>
            </a:r>
          </a:p>
          <a:p>
            <a:r>
              <a:rPr lang="fr-FR" sz="7200" b="1" dirty="0" smtClean="0"/>
              <a:t>Larousse </a:t>
            </a:r>
            <a:r>
              <a:rPr lang="fr-FR" sz="7200" b="1" dirty="0"/>
              <a:t>a toujours </a:t>
            </a:r>
            <a:r>
              <a:rPr lang="fr-FR" sz="7200" b="1" dirty="0" smtClean="0"/>
              <a:t>raison </a:t>
            </a:r>
          </a:p>
          <a:p>
            <a:r>
              <a:rPr lang="fr-FR" sz="7200" b="1" dirty="0" smtClean="0"/>
              <a:t>                 par Lande </a:t>
            </a:r>
            <a:endParaRPr lang="fr-FR" sz="7200" b="1" dirty="0"/>
          </a:p>
        </p:txBody>
      </p:sp>
    </p:spTree>
    <p:extLst>
      <p:ext uri="{BB962C8B-B14F-4D97-AF65-F5344CB8AC3E}">
        <p14:creationId xmlns:p14="http://schemas.microsoft.com/office/powerpoint/2010/main" val="4083147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429</Words>
  <Application>Microsoft Office PowerPoint</Application>
  <PresentationFormat>Grand écran</PresentationFormat>
  <Paragraphs>105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2019-01-01T15:07:43Z</dcterms:created>
  <dcterms:modified xsi:type="dcterms:W3CDTF">2019-01-10T19:38:28Z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