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E+UkZgxFDawBFSkTVWqMg==" hashData="83Wx5VrR4XlSMfwmYJHhV1j3Z8OxZt4s7eOnCjS9PfKIz6xTdEVpp9Jhnw8dcTkFhBkPXv6vtCmpU2WosNQb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488617" y="1340241"/>
            <a:ext cx="1683474"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N°5</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3921" r="-147" b="13530"/>
          <a:stretch/>
        </p:blipFill>
        <p:spPr>
          <a:xfrm>
            <a:off x="1920688" y="1160475"/>
            <a:ext cx="8350624" cy="4537049"/>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16306" y="1173822"/>
            <a:ext cx="6804212" cy="4540265"/>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79376" y="1183341"/>
            <a:ext cx="6000889" cy="4515669"/>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12141" y="1125742"/>
            <a:ext cx="6108604" cy="4562364"/>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2858" y="1166906"/>
            <a:ext cx="6831107" cy="4554071"/>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18" b="12824"/>
          <a:stretch/>
        </p:blipFill>
        <p:spPr>
          <a:xfrm>
            <a:off x="2581835" y="1128650"/>
            <a:ext cx="7028330" cy="4600700"/>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0506" y="1156039"/>
            <a:ext cx="8095129" cy="4566148"/>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5"/>
          <a:stretch/>
        </p:blipFill>
        <p:spPr>
          <a:xfrm>
            <a:off x="2808194" y="1156660"/>
            <a:ext cx="6575612" cy="4544679"/>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6776" y="1193482"/>
            <a:ext cx="5958447" cy="4471036"/>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2518" y="1150417"/>
            <a:ext cx="6857876" cy="4551136"/>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81847"/>
            <a:ext cx="6790765" cy="4527176"/>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6306" y="1119094"/>
            <a:ext cx="6844553" cy="45630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2020-10-11T14:09:07Z</dcterms:created>
  <dcterms:modified xsi:type="dcterms:W3CDTF">2020-10-16T09:06:13Z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