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9" r:id="rId4"/>
    <p:sldId id="258" r:id="rId5"/>
    <p:sldId id="268" r:id="rId6"/>
    <p:sldId id="260" r:id="rId7"/>
    <p:sldId id="267" r:id="rId8"/>
    <p:sldId id="261" r:id="rId9"/>
    <p:sldId id="266" r:id="rId10"/>
    <p:sldId id="262" r:id="rId11"/>
    <p:sldId id="263" r:id="rId12"/>
    <p:sldId id="265" r:id="rId13"/>
    <p:sldId id="264" r:id="rId14"/>
    <p:sldId id="269" r:id="rId15"/>
    <p:sldId id="271"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5IlHKfBcEPzVtzfzwCcA==" hashData="8UoUG6ZxmgKjCrdbi0KhXRWhPt8U0DfIdbAOsHkfwR4mlQK+bmAOOOjizoepeLW6l13d+v898HrQjykhOlNK0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A8B8D7-FFFD-4063-B8D3-2D10CB22AB80}" type="datetimeFigureOut">
              <a:rPr lang="fr-FR" smtClean="0"/>
              <a:t>16/10/2020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FC4205-5E11-45BB-838C-A0FCA956AFCD}" type="slidenum">
              <a:rPr lang="fr-FR" smtClean="0"/>
              <a:t>‹N°›</a:t>
            </a:fld>
            <a:endParaRPr lang="fr-FR"/>
          </a:p>
        </p:txBody>
      </p:sp>
    </p:spTree>
    <p:extLst>
      <p:ext uri="{BB962C8B-B14F-4D97-AF65-F5344CB8AC3E}">
        <p14:creationId xmlns:p14="http://schemas.microsoft.com/office/powerpoint/2010/main" val="695360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a:t>
            </a:fld>
            <a:endParaRPr lang="fr-FR"/>
          </a:p>
        </p:txBody>
      </p:sp>
    </p:spTree>
    <p:extLst>
      <p:ext uri="{BB962C8B-B14F-4D97-AF65-F5344CB8AC3E}">
        <p14:creationId xmlns:p14="http://schemas.microsoft.com/office/powerpoint/2010/main" val="24121460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2</a:t>
            </a:fld>
            <a:endParaRPr lang="fr-FR"/>
          </a:p>
        </p:txBody>
      </p:sp>
    </p:spTree>
    <p:extLst>
      <p:ext uri="{BB962C8B-B14F-4D97-AF65-F5344CB8AC3E}">
        <p14:creationId xmlns:p14="http://schemas.microsoft.com/office/powerpoint/2010/main" val="3225139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3</a:t>
            </a:fld>
            <a:endParaRPr lang="fr-FR"/>
          </a:p>
        </p:txBody>
      </p:sp>
    </p:spTree>
    <p:extLst>
      <p:ext uri="{BB962C8B-B14F-4D97-AF65-F5344CB8AC3E}">
        <p14:creationId xmlns:p14="http://schemas.microsoft.com/office/powerpoint/2010/main" val="15066956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4</a:t>
            </a:fld>
            <a:endParaRPr lang="fr-FR"/>
          </a:p>
        </p:txBody>
      </p:sp>
    </p:spTree>
    <p:extLst>
      <p:ext uri="{BB962C8B-B14F-4D97-AF65-F5344CB8AC3E}">
        <p14:creationId xmlns:p14="http://schemas.microsoft.com/office/powerpoint/2010/main" val="3426227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5</a:t>
            </a:fld>
            <a:endParaRPr lang="fr-FR"/>
          </a:p>
        </p:txBody>
      </p:sp>
    </p:spTree>
    <p:extLst>
      <p:ext uri="{BB962C8B-B14F-4D97-AF65-F5344CB8AC3E}">
        <p14:creationId xmlns:p14="http://schemas.microsoft.com/office/powerpoint/2010/main" val="15141830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6</a:t>
            </a:fld>
            <a:endParaRPr lang="fr-FR"/>
          </a:p>
        </p:txBody>
      </p:sp>
    </p:spTree>
    <p:extLst>
      <p:ext uri="{BB962C8B-B14F-4D97-AF65-F5344CB8AC3E}">
        <p14:creationId xmlns:p14="http://schemas.microsoft.com/office/powerpoint/2010/main" val="2656216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7</a:t>
            </a:fld>
            <a:endParaRPr lang="fr-FR"/>
          </a:p>
        </p:txBody>
      </p:sp>
    </p:spTree>
    <p:extLst>
      <p:ext uri="{BB962C8B-B14F-4D97-AF65-F5344CB8AC3E}">
        <p14:creationId xmlns:p14="http://schemas.microsoft.com/office/powerpoint/2010/main" val="32493050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8</a:t>
            </a:fld>
            <a:endParaRPr lang="fr-FR"/>
          </a:p>
        </p:txBody>
      </p:sp>
    </p:spTree>
    <p:extLst>
      <p:ext uri="{BB962C8B-B14F-4D97-AF65-F5344CB8AC3E}">
        <p14:creationId xmlns:p14="http://schemas.microsoft.com/office/powerpoint/2010/main" val="8880738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9</a:t>
            </a:fld>
            <a:endParaRPr lang="fr-FR"/>
          </a:p>
        </p:txBody>
      </p:sp>
    </p:spTree>
    <p:extLst>
      <p:ext uri="{BB962C8B-B14F-4D97-AF65-F5344CB8AC3E}">
        <p14:creationId xmlns:p14="http://schemas.microsoft.com/office/powerpoint/2010/main" val="10271075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10</a:t>
            </a:fld>
            <a:endParaRPr lang="fr-FR"/>
          </a:p>
        </p:txBody>
      </p:sp>
    </p:spTree>
    <p:extLst>
      <p:ext uri="{BB962C8B-B14F-4D97-AF65-F5344CB8AC3E}">
        <p14:creationId xmlns:p14="http://schemas.microsoft.com/office/powerpoint/2010/main" val="2678318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11</a:t>
            </a:fld>
            <a:endParaRPr lang="fr-FR"/>
          </a:p>
        </p:txBody>
      </p:sp>
    </p:spTree>
    <p:extLst>
      <p:ext uri="{BB962C8B-B14F-4D97-AF65-F5344CB8AC3E}">
        <p14:creationId xmlns:p14="http://schemas.microsoft.com/office/powerpoint/2010/main" val="33573598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12</a:t>
            </a:fld>
            <a:endParaRPr lang="fr-FR"/>
          </a:p>
        </p:txBody>
      </p:sp>
    </p:spTree>
    <p:extLst>
      <p:ext uri="{BB962C8B-B14F-4D97-AF65-F5344CB8AC3E}">
        <p14:creationId xmlns:p14="http://schemas.microsoft.com/office/powerpoint/2010/main" val="27975235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13</a:t>
            </a:fld>
            <a:endParaRPr lang="fr-FR"/>
          </a:p>
        </p:txBody>
      </p:sp>
    </p:spTree>
    <p:extLst>
      <p:ext uri="{BB962C8B-B14F-4D97-AF65-F5344CB8AC3E}">
        <p14:creationId xmlns:p14="http://schemas.microsoft.com/office/powerpoint/2010/main" val="36389458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14</a:t>
            </a:fld>
            <a:endParaRPr lang="fr-FR"/>
          </a:p>
        </p:txBody>
      </p:sp>
    </p:spTree>
    <p:extLst>
      <p:ext uri="{BB962C8B-B14F-4D97-AF65-F5344CB8AC3E}">
        <p14:creationId xmlns:p14="http://schemas.microsoft.com/office/powerpoint/2010/main" val="36671967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15</a:t>
            </a:fld>
            <a:endParaRPr lang="fr-FR"/>
          </a:p>
        </p:txBody>
      </p:sp>
    </p:spTree>
    <p:extLst>
      <p:ext uri="{BB962C8B-B14F-4D97-AF65-F5344CB8AC3E}">
        <p14:creationId xmlns:p14="http://schemas.microsoft.com/office/powerpoint/2010/main" val="896424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3FDFC0C-C505-41BE-B5DD-F09B376BCBFD}"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4061061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D03263F-45C6-4975-A5E0-30AF95E19A9E}"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86070746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542A565-8418-44C0-9EAA-FDCA5651EE26}"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21993307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36CDD77-ACA7-49B9-9979-275BE9BD6DB7}" type="datetime1">
              <a:rPr lang="fr-FR" smtClean="0"/>
              <a:t>16/10/2020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82672856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161835D-17C1-45D0-B77F-6F68A54E1CEC}" type="datetime1">
              <a:rPr lang="fr-FR" smtClean="0"/>
              <a:t>16/10/2020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27199568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BC9AD0E-0D23-41BE-92AD-F8AF131413E1}" type="datetime1">
              <a:rPr lang="fr-FR" smtClean="0"/>
              <a:t>16/10/2020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38928402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0F1F17-8F48-489B-8A35-019E04841E10}" type="datetime1">
              <a:rPr lang="fr-FR" smtClean="0"/>
              <a:t>16/10/2020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43304067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CBF567A-A79C-4DEB-8E33-896AD37C0E7A}" type="datetime1">
              <a:rPr lang="fr-FR" smtClean="0"/>
              <a:t>16/10/2020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16761300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A4C5F3-4144-4C23-ABA9-FD98776624CB}" type="datetime1">
              <a:rPr lang="fr-FR" smtClean="0"/>
              <a:t>16/10/2020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45327342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C509D6-5EB7-42A1-A0C2-33903572FCA8}"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52158662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0B631CC-3629-4227-9B53-B6E87440E68C}"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19007712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4000">
              <a:schemeClr val="accent6">
                <a:lumMod val="75000"/>
              </a:schemeClr>
            </a:gs>
            <a:gs pos="48000">
              <a:schemeClr val="accent4">
                <a:lumMod val="97000"/>
                <a:lumOff val="3000"/>
              </a:schemeClr>
            </a:gs>
            <a:gs pos="100000">
              <a:schemeClr val="accent2">
                <a:lumMod val="75000"/>
              </a:schemeClr>
            </a:gs>
            <a:gs pos="22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99B5A2-FFCA-4538-BB58-4A49DD268287}" type="datetime1">
              <a:rPr lang="fr-FR" smtClean="0"/>
              <a:t>16/10/2020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B37E9B-EDD6-4990-A3C9-D1540ED126F4}" type="slidenum">
              <a:rPr lang="fr-FR" smtClean="0"/>
              <a:t>‹N°›</a:t>
            </a:fld>
            <a:endParaRPr lang="fr-FR"/>
          </a:p>
        </p:txBody>
      </p:sp>
    </p:spTree>
    <p:extLst>
      <p:ext uri="{BB962C8B-B14F-4D97-AF65-F5344CB8AC3E}">
        <p14:creationId xmlns:p14="http://schemas.microsoft.com/office/powerpoint/2010/main" val="27096951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563958" y="1156447"/>
            <a:ext cx="9064083" cy="4548073"/>
          </a:xfrm>
          <a:prstGeom prst="rect">
            <a:avLst/>
          </a:prstGeom>
          <a:effectLst>
            <a:softEdge rad="127000"/>
          </a:effectLst>
        </p:spPr>
      </p:pic>
      <p:sp>
        <p:nvSpPr>
          <p:cNvPr id="8" name="Rectangle 7"/>
          <p:cNvSpPr/>
          <p:nvPr/>
        </p:nvSpPr>
        <p:spPr>
          <a:xfrm>
            <a:off x="2350014" y="3950194"/>
            <a:ext cx="7370929" cy="1754326"/>
          </a:xfrm>
          <a:prstGeom prst="rect">
            <a:avLst/>
          </a:prstGeom>
        </p:spPr>
        <p:txBody>
          <a:bodyPr wrap="none">
            <a:spAutoFit/>
          </a:bodyPr>
          <a:lstStyle/>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err="1"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Lauris</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p>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un véritable Joyau</a:t>
            </a:r>
          </a:p>
        </p:txBody>
      </p:sp>
      <p:sp>
        <p:nvSpPr>
          <p:cNvPr id="11" name="Rectangle 10"/>
          <p:cNvSpPr/>
          <p:nvPr/>
        </p:nvSpPr>
        <p:spPr>
          <a:xfrm>
            <a:off x="1476594" y="1340241"/>
            <a:ext cx="1707520" cy="923330"/>
          </a:xfrm>
          <a:prstGeom prst="rect">
            <a:avLst/>
          </a:prstGeom>
          <a:noFill/>
        </p:spPr>
        <p:txBody>
          <a:bodyPr wrap="none" lIns="91440" tIns="45720" rIns="91440" bIns="45720">
            <a:spAutoFit/>
          </a:bodyPr>
          <a:lstStyle/>
          <a:p>
            <a:pPr algn="ctr"/>
            <a:r>
              <a:rPr lang="fr-FR" sz="54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N°2</a:t>
            </a:r>
            <a:endParaRPr lang="fr-FR" sz="54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3778097154"/>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audio5 Quand j'entends mon midi chanter- Fernand Sardou.wav"/>
          </p:stSnd>
        </p:sndAc>
      </p:transition>
    </mc:Choice>
    <mc:Fallback>
      <p:transition spd="slow" advTm="14000">
        <p:wedge/>
        <p:sndAc>
          <p:stSnd loop="1">
            <p:snd r:embed="rId3" name="audio5 Quand j'entends mon midi chanter- Fernand Sardo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11">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11">
                                            <p:txEl>
                                              <p:pRg st="0" end="0"/>
                                            </p:txEl>
                                          </p:spTgt>
                                        </p:tgtEl>
                                        <p:attrNameLst>
                                          <p:attrName>ppt_w</p:attrName>
                                        </p:attrNameLst>
                                      </p:cBhvr>
                                    </p:anim>
                                    <p:anim by="(#ppt_w*0.50)" calcmode="lin" valueType="num">
                                      <p:cBhvr>
                                        <p:cTn id="42" dur="500" decel="50000" autoRev="1" fill="hold">
                                          <p:stCondLst>
                                            <p:cond delay="0"/>
                                          </p:stCondLst>
                                        </p:cTn>
                                        <p:tgtEl>
                                          <p:spTgt spid="11">
                                            <p:txEl>
                                              <p:pRg st="0" end="0"/>
                                            </p:txEl>
                                          </p:spTgt>
                                        </p:tgtEl>
                                        <p:attrNameLst>
                                          <p:attrName>ppt_x</p:attrName>
                                        </p:attrNameLst>
                                      </p:cBhvr>
                                    </p:anim>
                                    <p:anim from="(-#ppt_h/2)" to="(#ppt_y)" calcmode="lin" valueType="num">
                                      <p:cBhvr>
                                        <p:cTn id="43" dur="1000" fill="hold">
                                          <p:stCondLst>
                                            <p:cond delay="0"/>
                                          </p:stCondLst>
                                        </p:cTn>
                                        <p:tgtEl>
                                          <p:spTgt spid="11">
                                            <p:txEl>
                                              <p:pRg st="0" end="0"/>
                                            </p:txEl>
                                          </p:spTgt>
                                        </p:tgtEl>
                                        <p:attrNameLst>
                                          <p:attrName>ppt_y</p:attrName>
                                        </p:attrNameLst>
                                      </p:cBhvr>
                                    </p:anim>
                                    <p:animRot by="21600000">
                                      <p:cBhvr>
                                        <p:cTn id="44"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2</a:t>
            </a:fld>
            <a:endParaRPr lang="fr-FR" sz="1800" b="1" dirty="0">
              <a:solidFill>
                <a:schemeClr val="bg1"/>
              </a:solidFill>
              <a:latin typeface="Magneto" panose="04030805050802020D02" pitchFamily="82" charset="0"/>
            </a:endParaRPr>
          </a:p>
        </p:txBody>
      </p:sp>
      <p:sp>
        <p:nvSpPr>
          <p:cNvPr id="2" name="Rectangle 1"/>
          <p:cNvSpPr/>
          <p:nvPr/>
        </p:nvSpPr>
        <p:spPr>
          <a:xfrm>
            <a:off x="1492486" y="1498863"/>
            <a:ext cx="9267987" cy="3847207"/>
          </a:xfrm>
          <a:prstGeom prst="rect">
            <a:avLst/>
          </a:prstGeom>
        </p:spPr>
        <p:txBody>
          <a:bodyPr wrap="square">
            <a:spAutoFit/>
          </a:bodyPr>
          <a:lstStyle/>
          <a:p>
            <a:r>
              <a:rPr lang="fr-FR" sz="2400" b="1" dirty="0" smtClean="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Je </a:t>
            </a:r>
            <a:r>
              <a:rPr lang="fr-FR" sz="24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vous emmène aujourd'hui visiter un joyau, méconnu, du Luberon : </a:t>
            </a:r>
            <a:r>
              <a:rPr lang="fr-FR" sz="2400" b="1" dirty="0" err="1">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Lauris</a:t>
            </a:r>
            <a:r>
              <a:rPr lang="fr-FR" sz="24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plein de charme, et qui mérite une petite visite. Entre Aix-en-Provence et Avignon, </a:t>
            </a:r>
            <a:r>
              <a:rPr lang="fr-FR" sz="2400" b="1" dirty="0" err="1">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Lauris</a:t>
            </a:r>
            <a:r>
              <a:rPr lang="fr-FR" sz="24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est un village émouvant, qui témoigne au quotidien de son histoire. Situé sur le versant sud du Luberon, le village se dresse sur un éperon rocheux surplombant la plaine de la Durance. Il offre une vue panoramique époustouflante à la fois sur la chaîne des Alpilles, le Luberon et la Sainte Victoire et une mise au vert chargé d’histoire et de merveilles</a:t>
            </a:r>
            <a:r>
              <a:rPr lang="fr-FR" sz="28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a:t>
            </a:r>
          </a:p>
        </p:txBody>
      </p:sp>
    </p:spTree>
    <p:extLst>
      <p:ext uri="{BB962C8B-B14F-4D97-AF65-F5344CB8AC3E}">
        <p14:creationId xmlns:p14="http://schemas.microsoft.com/office/powerpoint/2010/main" val="15183850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2518" y="1156447"/>
            <a:ext cx="6863751" cy="4547235"/>
          </a:xfrm>
          <a:prstGeom prst="rect">
            <a:avLst/>
          </a:prstGeom>
          <a:effectLst>
            <a:softEdge rad="127000"/>
          </a:effectLst>
        </p:spPr>
      </p:pic>
    </p:spTree>
    <p:extLst>
      <p:ext uri="{BB962C8B-B14F-4D97-AF65-F5344CB8AC3E}">
        <p14:creationId xmlns:p14="http://schemas.microsoft.com/office/powerpoint/2010/main" val="133263283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70094" y="1116672"/>
            <a:ext cx="6683188" cy="4603045"/>
          </a:xfrm>
          <a:prstGeom prst="rect">
            <a:avLst/>
          </a:prstGeom>
          <a:effectLst>
            <a:softEdge rad="127000"/>
          </a:effectLst>
        </p:spPr>
      </p:pic>
    </p:spTree>
    <p:extLst>
      <p:ext uri="{BB962C8B-B14F-4D97-AF65-F5344CB8AC3E}">
        <p14:creationId xmlns:p14="http://schemas.microsoft.com/office/powerpoint/2010/main" val="9976137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73723" y="1161742"/>
            <a:ext cx="6844553" cy="4534516"/>
          </a:xfrm>
          <a:prstGeom prst="rect">
            <a:avLst/>
          </a:prstGeom>
          <a:effectLst>
            <a:softEdge rad="127000"/>
          </a:effectLst>
        </p:spPr>
      </p:pic>
    </p:spTree>
    <p:extLst>
      <p:ext uri="{BB962C8B-B14F-4D97-AF65-F5344CB8AC3E}">
        <p14:creationId xmlns:p14="http://schemas.microsoft.com/office/powerpoint/2010/main" val="40097767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6</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04565" y="1133894"/>
            <a:ext cx="6441142" cy="4549056"/>
          </a:xfrm>
          <a:prstGeom prst="rect">
            <a:avLst/>
          </a:prstGeom>
          <a:effectLst>
            <a:softEdge rad="127000"/>
          </a:effectLst>
        </p:spPr>
      </p:pic>
    </p:spTree>
    <p:extLst>
      <p:ext uri="{BB962C8B-B14F-4D97-AF65-F5344CB8AC3E}">
        <p14:creationId xmlns:p14="http://schemas.microsoft.com/office/powerpoint/2010/main" val="355089952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7</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75964" y="1151347"/>
            <a:ext cx="6858001" cy="4543425"/>
          </a:xfrm>
          <a:prstGeom prst="rect">
            <a:avLst/>
          </a:prstGeom>
          <a:effectLst>
            <a:softEdge rad="127000"/>
          </a:effectLst>
        </p:spPr>
      </p:pic>
    </p:spTree>
    <p:extLst>
      <p:ext uri="{BB962C8B-B14F-4D97-AF65-F5344CB8AC3E}">
        <p14:creationId xmlns:p14="http://schemas.microsoft.com/office/powerpoint/2010/main" val="41912925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8</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8047" y="1134886"/>
            <a:ext cx="7180730" cy="4559763"/>
          </a:xfrm>
          <a:prstGeom prst="rect">
            <a:avLst/>
          </a:prstGeom>
          <a:effectLst>
            <a:softEdge rad="127000"/>
          </a:effectLst>
        </p:spPr>
      </p:pic>
    </p:spTree>
    <p:extLst>
      <p:ext uri="{BB962C8B-B14F-4D97-AF65-F5344CB8AC3E}">
        <p14:creationId xmlns:p14="http://schemas.microsoft.com/office/powerpoint/2010/main" val="192510343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9</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0" y="1151348"/>
            <a:ext cx="6884895" cy="4561242"/>
          </a:xfrm>
          <a:prstGeom prst="rect">
            <a:avLst/>
          </a:prstGeom>
          <a:effectLst>
            <a:softEdge rad="127000"/>
          </a:effectLst>
        </p:spPr>
      </p:pic>
    </p:spTree>
    <p:extLst>
      <p:ext uri="{BB962C8B-B14F-4D97-AF65-F5344CB8AC3E}">
        <p14:creationId xmlns:p14="http://schemas.microsoft.com/office/powerpoint/2010/main" val="24216180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10</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50776" y="1182955"/>
            <a:ext cx="6414248" cy="4546098"/>
          </a:xfrm>
          <a:prstGeom prst="rect">
            <a:avLst/>
          </a:prstGeom>
          <a:effectLst>
            <a:softEdge rad="127000"/>
          </a:effectLst>
        </p:spPr>
      </p:pic>
    </p:spTree>
    <p:extLst>
      <p:ext uri="{BB962C8B-B14F-4D97-AF65-F5344CB8AC3E}">
        <p14:creationId xmlns:p14="http://schemas.microsoft.com/office/powerpoint/2010/main" val="266969692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11</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89412" y="1124621"/>
            <a:ext cx="6884894" cy="4561243"/>
          </a:xfrm>
          <a:prstGeom prst="rect">
            <a:avLst/>
          </a:prstGeom>
          <a:effectLst>
            <a:softEdge rad="127000"/>
          </a:effectLst>
        </p:spPr>
      </p:pic>
    </p:spTree>
    <p:extLst>
      <p:ext uri="{BB962C8B-B14F-4D97-AF65-F5344CB8AC3E}">
        <p14:creationId xmlns:p14="http://schemas.microsoft.com/office/powerpoint/2010/main" val="12549233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12</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8046" y="1150989"/>
            <a:ext cx="7113495" cy="4570421"/>
          </a:xfrm>
          <a:prstGeom prst="rect">
            <a:avLst/>
          </a:prstGeom>
          <a:effectLst>
            <a:softEdge rad="127000"/>
          </a:effectLst>
        </p:spPr>
      </p:pic>
    </p:spTree>
    <p:extLst>
      <p:ext uri="{BB962C8B-B14F-4D97-AF65-F5344CB8AC3E}">
        <p14:creationId xmlns:p14="http://schemas.microsoft.com/office/powerpoint/2010/main" val="169495017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2176" y="1169165"/>
            <a:ext cx="6884895" cy="4561243"/>
          </a:xfrm>
          <a:prstGeom prst="rect">
            <a:avLst/>
          </a:prstGeom>
          <a:effectLst>
            <a:softEdge rad="127000"/>
          </a:effectLst>
        </p:spPr>
      </p:pic>
    </p:spTree>
    <p:extLst>
      <p:ext uri="{BB962C8B-B14F-4D97-AF65-F5344CB8AC3E}">
        <p14:creationId xmlns:p14="http://schemas.microsoft.com/office/powerpoint/2010/main" val="193432501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75964" y="1169165"/>
            <a:ext cx="6831107" cy="4525608"/>
          </a:xfrm>
          <a:prstGeom prst="rect">
            <a:avLst/>
          </a:prstGeom>
          <a:effectLst>
            <a:softEdge rad="127000"/>
          </a:effectLst>
        </p:spPr>
      </p:pic>
    </p:spTree>
    <p:extLst>
      <p:ext uri="{BB962C8B-B14F-4D97-AF65-F5344CB8AC3E}">
        <p14:creationId xmlns:p14="http://schemas.microsoft.com/office/powerpoint/2010/main" val="67121962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563958" y="1156447"/>
            <a:ext cx="9064083" cy="4548073"/>
          </a:xfrm>
          <a:prstGeom prst="rect">
            <a:avLst/>
          </a:prstGeom>
          <a:effectLst>
            <a:softEdge rad="127000"/>
          </a:effectLst>
        </p:spPr>
      </p:pic>
      <p:sp>
        <p:nvSpPr>
          <p:cNvPr id="8" name="Rectangle 7"/>
          <p:cNvSpPr/>
          <p:nvPr/>
        </p:nvSpPr>
        <p:spPr>
          <a:xfrm>
            <a:off x="2441015" y="3950194"/>
            <a:ext cx="7370929" cy="1754326"/>
          </a:xfrm>
          <a:prstGeom prst="rect">
            <a:avLst/>
          </a:prstGeom>
        </p:spPr>
        <p:txBody>
          <a:bodyPr wrap="none">
            <a:spAutoFit/>
          </a:bodyPr>
          <a:lstStyle/>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C’était </a:t>
            </a:r>
            <a:r>
              <a:rPr lang="fr-FR" sz="5400" b="1" dirty="0" err="1"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Lauris</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p>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un véritable Joyau</a:t>
            </a:r>
          </a:p>
        </p:txBody>
      </p:sp>
      <p:sp>
        <p:nvSpPr>
          <p:cNvPr id="11" name="Rectangle 10"/>
          <p:cNvSpPr/>
          <p:nvPr/>
        </p:nvSpPr>
        <p:spPr>
          <a:xfrm>
            <a:off x="1563958" y="1340241"/>
            <a:ext cx="1532792" cy="923330"/>
          </a:xfrm>
          <a:prstGeom prst="rect">
            <a:avLst/>
          </a:prstGeom>
          <a:noFill/>
        </p:spPr>
        <p:txBody>
          <a:bodyPr wrap="none" lIns="91440" tIns="45720" rIns="91440" bIns="45720">
            <a:spAutoFit/>
          </a:bodyPr>
          <a:lstStyle/>
          <a:p>
            <a:pPr algn="ctr"/>
            <a:r>
              <a:rPr lang="fr-FR" sz="54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N°1</a:t>
            </a:r>
            <a:endParaRPr lang="fr-FR" sz="54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25875085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11">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11">
                                            <p:txEl>
                                              <p:pRg st="0" end="0"/>
                                            </p:txEl>
                                          </p:spTgt>
                                        </p:tgtEl>
                                        <p:attrNameLst>
                                          <p:attrName>ppt_w</p:attrName>
                                        </p:attrNameLst>
                                      </p:cBhvr>
                                    </p:anim>
                                    <p:anim by="(#ppt_w*0.50)" calcmode="lin" valueType="num">
                                      <p:cBhvr>
                                        <p:cTn id="42" dur="500" decel="50000" autoRev="1" fill="hold">
                                          <p:stCondLst>
                                            <p:cond delay="0"/>
                                          </p:stCondLst>
                                        </p:cTn>
                                        <p:tgtEl>
                                          <p:spTgt spid="11">
                                            <p:txEl>
                                              <p:pRg st="0" end="0"/>
                                            </p:txEl>
                                          </p:spTgt>
                                        </p:tgtEl>
                                        <p:attrNameLst>
                                          <p:attrName>ppt_x</p:attrName>
                                        </p:attrNameLst>
                                      </p:cBhvr>
                                    </p:anim>
                                    <p:anim from="(-#ppt_h/2)" to="(#ppt_y)" calcmode="lin" valueType="num">
                                      <p:cBhvr>
                                        <p:cTn id="43" dur="1000" fill="hold">
                                          <p:stCondLst>
                                            <p:cond delay="0"/>
                                          </p:stCondLst>
                                        </p:cTn>
                                        <p:tgtEl>
                                          <p:spTgt spid="11">
                                            <p:txEl>
                                              <p:pRg st="0" end="0"/>
                                            </p:txEl>
                                          </p:spTgt>
                                        </p:tgtEl>
                                        <p:attrNameLst>
                                          <p:attrName>ppt_y</p:attrName>
                                        </p:attrNameLst>
                                      </p:cBhvr>
                                    </p:anim>
                                    <p:animRot by="21600000">
                                      <p:cBhvr>
                                        <p:cTn id="44"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TotalTime>
  <Words>207</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2020-10-11T14:09:07Z</dcterms:created>
  <dcterms:modified xsi:type="dcterms:W3CDTF">2020-10-16T08:27:57Z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