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9" r:id="rId4"/>
    <p:sldId id="258" r:id="rId5"/>
    <p:sldId id="268" r:id="rId6"/>
    <p:sldId id="260" r:id="rId7"/>
    <p:sldId id="267" r:id="rId8"/>
    <p:sldId id="261" r:id="rId9"/>
    <p:sldId id="266" r:id="rId10"/>
    <p:sldId id="262" r:id="rId11"/>
    <p:sldId id="263" r:id="rId12"/>
    <p:sldId id="265" r:id="rId13"/>
    <p:sldId id="264" r:id="rId14"/>
    <p:sldId id="269" r:id="rId15"/>
    <p:sldId id="271"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zb9vys8k3JJ+8rgAj5TaPQ==" hashData="YGpmjlzHSuN/OYXQdHjID2pEcQ5A+BnVWzI2Y6ZTdludaV5roQippPBRMkqV7/1uTN/8SVWpCbeNasmZg1sFJ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9"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A8B8D7-FFFD-4063-B8D3-2D10CB22AB80}" type="datetimeFigureOut">
              <a:rPr lang="fr-FR" smtClean="0"/>
              <a:t>16/10/2020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7FC4205-5E11-45BB-838C-A0FCA956AFCD}" type="slidenum">
              <a:rPr lang="fr-FR" smtClean="0"/>
              <a:t>‹N°›</a:t>
            </a:fld>
            <a:endParaRPr lang="fr-FR"/>
          </a:p>
        </p:txBody>
      </p:sp>
    </p:spTree>
    <p:extLst>
      <p:ext uri="{BB962C8B-B14F-4D97-AF65-F5344CB8AC3E}">
        <p14:creationId xmlns:p14="http://schemas.microsoft.com/office/powerpoint/2010/main" val="6953604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a:t>
            </a:fld>
            <a:endParaRPr lang="fr-FR"/>
          </a:p>
        </p:txBody>
      </p:sp>
    </p:spTree>
    <p:extLst>
      <p:ext uri="{BB962C8B-B14F-4D97-AF65-F5344CB8AC3E}">
        <p14:creationId xmlns:p14="http://schemas.microsoft.com/office/powerpoint/2010/main" val="24121460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2</a:t>
            </a:fld>
            <a:endParaRPr lang="fr-FR"/>
          </a:p>
        </p:txBody>
      </p:sp>
    </p:spTree>
    <p:extLst>
      <p:ext uri="{BB962C8B-B14F-4D97-AF65-F5344CB8AC3E}">
        <p14:creationId xmlns:p14="http://schemas.microsoft.com/office/powerpoint/2010/main" val="32251396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3</a:t>
            </a:fld>
            <a:endParaRPr lang="fr-FR"/>
          </a:p>
        </p:txBody>
      </p:sp>
    </p:spTree>
    <p:extLst>
      <p:ext uri="{BB962C8B-B14F-4D97-AF65-F5344CB8AC3E}">
        <p14:creationId xmlns:p14="http://schemas.microsoft.com/office/powerpoint/2010/main" val="15066956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4</a:t>
            </a:fld>
            <a:endParaRPr lang="fr-FR"/>
          </a:p>
        </p:txBody>
      </p:sp>
    </p:spTree>
    <p:extLst>
      <p:ext uri="{BB962C8B-B14F-4D97-AF65-F5344CB8AC3E}">
        <p14:creationId xmlns:p14="http://schemas.microsoft.com/office/powerpoint/2010/main" val="34262273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5</a:t>
            </a:fld>
            <a:endParaRPr lang="fr-FR"/>
          </a:p>
        </p:txBody>
      </p:sp>
    </p:spTree>
    <p:extLst>
      <p:ext uri="{BB962C8B-B14F-4D97-AF65-F5344CB8AC3E}">
        <p14:creationId xmlns:p14="http://schemas.microsoft.com/office/powerpoint/2010/main" val="15141830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6</a:t>
            </a:fld>
            <a:endParaRPr lang="fr-FR"/>
          </a:p>
        </p:txBody>
      </p:sp>
    </p:spTree>
    <p:extLst>
      <p:ext uri="{BB962C8B-B14F-4D97-AF65-F5344CB8AC3E}">
        <p14:creationId xmlns:p14="http://schemas.microsoft.com/office/powerpoint/2010/main" val="2656216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7</a:t>
            </a:fld>
            <a:endParaRPr lang="fr-FR"/>
          </a:p>
        </p:txBody>
      </p:sp>
    </p:spTree>
    <p:extLst>
      <p:ext uri="{BB962C8B-B14F-4D97-AF65-F5344CB8AC3E}">
        <p14:creationId xmlns:p14="http://schemas.microsoft.com/office/powerpoint/2010/main" val="32493050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8</a:t>
            </a:fld>
            <a:endParaRPr lang="fr-FR"/>
          </a:p>
        </p:txBody>
      </p:sp>
    </p:spTree>
    <p:extLst>
      <p:ext uri="{BB962C8B-B14F-4D97-AF65-F5344CB8AC3E}">
        <p14:creationId xmlns:p14="http://schemas.microsoft.com/office/powerpoint/2010/main" val="8880738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9</a:t>
            </a:fld>
            <a:endParaRPr lang="fr-FR"/>
          </a:p>
        </p:txBody>
      </p:sp>
    </p:spTree>
    <p:extLst>
      <p:ext uri="{BB962C8B-B14F-4D97-AF65-F5344CB8AC3E}">
        <p14:creationId xmlns:p14="http://schemas.microsoft.com/office/powerpoint/2010/main" val="10271075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10</a:t>
            </a:fld>
            <a:endParaRPr lang="fr-FR"/>
          </a:p>
        </p:txBody>
      </p:sp>
    </p:spTree>
    <p:extLst>
      <p:ext uri="{BB962C8B-B14F-4D97-AF65-F5344CB8AC3E}">
        <p14:creationId xmlns:p14="http://schemas.microsoft.com/office/powerpoint/2010/main" val="26783183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11</a:t>
            </a:fld>
            <a:endParaRPr lang="fr-FR"/>
          </a:p>
        </p:txBody>
      </p:sp>
    </p:spTree>
    <p:extLst>
      <p:ext uri="{BB962C8B-B14F-4D97-AF65-F5344CB8AC3E}">
        <p14:creationId xmlns:p14="http://schemas.microsoft.com/office/powerpoint/2010/main" val="33573598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12</a:t>
            </a:fld>
            <a:endParaRPr lang="fr-FR"/>
          </a:p>
        </p:txBody>
      </p:sp>
    </p:spTree>
    <p:extLst>
      <p:ext uri="{BB962C8B-B14F-4D97-AF65-F5344CB8AC3E}">
        <p14:creationId xmlns:p14="http://schemas.microsoft.com/office/powerpoint/2010/main" val="27975235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13</a:t>
            </a:fld>
            <a:endParaRPr lang="fr-FR"/>
          </a:p>
        </p:txBody>
      </p:sp>
    </p:spTree>
    <p:extLst>
      <p:ext uri="{BB962C8B-B14F-4D97-AF65-F5344CB8AC3E}">
        <p14:creationId xmlns:p14="http://schemas.microsoft.com/office/powerpoint/2010/main" val="36389458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14</a:t>
            </a:fld>
            <a:endParaRPr lang="fr-FR"/>
          </a:p>
        </p:txBody>
      </p:sp>
    </p:spTree>
    <p:extLst>
      <p:ext uri="{BB962C8B-B14F-4D97-AF65-F5344CB8AC3E}">
        <p14:creationId xmlns:p14="http://schemas.microsoft.com/office/powerpoint/2010/main" val="36671967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15</a:t>
            </a:fld>
            <a:endParaRPr lang="fr-FR"/>
          </a:p>
        </p:txBody>
      </p:sp>
    </p:spTree>
    <p:extLst>
      <p:ext uri="{BB962C8B-B14F-4D97-AF65-F5344CB8AC3E}">
        <p14:creationId xmlns:p14="http://schemas.microsoft.com/office/powerpoint/2010/main" val="8964244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C3FDFC0C-C505-41BE-B5DD-F09B376BCBFD}" type="datetime1">
              <a:rPr lang="fr-FR" smtClean="0"/>
              <a:t>16/10/2020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40610613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D03263F-45C6-4975-A5E0-30AF95E19A9E}" type="datetime1">
              <a:rPr lang="fr-FR" smtClean="0"/>
              <a:t>16/10/2020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86070746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542A565-8418-44C0-9EAA-FDCA5651EE26}" type="datetime1">
              <a:rPr lang="fr-FR" smtClean="0"/>
              <a:t>16/10/2020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221993307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636CDD77-ACA7-49B9-9979-275BE9BD6DB7}" type="datetime1">
              <a:rPr lang="fr-FR" smtClean="0"/>
              <a:t>16/10/2020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182672856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161835D-17C1-45D0-B77F-6F68A54E1CEC}" type="datetime1">
              <a:rPr lang="fr-FR" smtClean="0"/>
              <a:t>16/10/2020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2271995682"/>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3BC9AD0E-0D23-41BE-92AD-F8AF131413E1}" type="datetime1">
              <a:rPr lang="fr-FR" smtClean="0"/>
              <a:t>16/10/2020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389284024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E0F1F17-8F48-489B-8A35-019E04841E10}" type="datetime1">
              <a:rPr lang="fr-FR" smtClean="0"/>
              <a:t>16/10/2020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243304067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CBF567A-A79C-4DEB-8E33-896AD37C0E7A}" type="datetime1">
              <a:rPr lang="fr-FR" smtClean="0"/>
              <a:t>16/10/2020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116761300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3A4C5F3-4144-4C23-ABA9-FD98776624CB}" type="datetime1">
              <a:rPr lang="fr-FR" smtClean="0"/>
              <a:t>16/10/2020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145327342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0C509D6-5EB7-42A1-A0C2-33903572FCA8}" type="datetime1">
              <a:rPr lang="fr-FR" smtClean="0"/>
              <a:t>16/10/2020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2521586625"/>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0B631CC-3629-4227-9B53-B6E87440E68C}" type="datetime1">
              <a:rPr lang="fr-FR" smtClean="0"/>
              <a:t>16/10/2020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1190077125"/>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74000">
              <a:schemeClr val="accent6">
                <a:lumMod val="75000"/>
              </a:schemeClr>
            </a:gs>
            <a:gs pos="48000">
              <a:schemeClr val="accent4">
                <a:lumMod val="97000"/>
                <a:lumOff val="3000"/>
              </a:schemeClr>
            </a:gs>
            <a:gs pos="100000">
              <a:schemeClr val="accent2">
                <a:lumMod val="75000"/>
              </a:schemeClr>
            </a:gs>
            <a:gs pos="22000">
              <a:schemeClr val="accent4">
                <a:lumMod val="60000"/>
                <a:lumOff val="4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99B5A2-FFCA-4538-BB58-4A49DD268287}" type="datetime1">
              <a:rPr lang="fr-FR" smtClean="0"/>
              <a:t>16/10/2020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B37E9B-EDD6-4990-A3C9-D1540ED126F4}" type="slidenum">
              <a:rPr lang="fr-FR" smtClean="0"/>
              <a:t>‹N°›</a:t>
            </a:fld>
            <a:endParaRPr lang="fr-FR"/>
          </a:p>
        </p:txBody>
      </p:sp>
    </p:spTree>
    <p:extLst>
      <p:ext uri="{BB962C8B-B14F-4D97-AF65-F5344CB8AC3E}">
        <p14:creationId xmlns:p14="http://schemas.microsoft.com/office/powerpoint/2010/main" val="27096951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4"/>
          <a:stretch>
            <a:fillRect/>
          </a:stretch>
        </p:blipFill>
        <p:spPr>
          <a:xfrm>
            <a:off x="1563958" y="1156447"/>
            <a:ext cx="9064083" cy="4548073"/>
          </a:xfrm>
          <a:prstGeom prst="rect">
            <a:avLst/>
          </a:prstGeom>
          <a:effectLst>
            <a:softEdge rad="127000"/>
          </a:effectLst>
        </p:spPr>
      </p:pic>
      <p:sp>
        <p:nvSpPr>
          <p:cNvPr id="8" name="Rectangle 7"/>
          <p:cNvSpPr/>
          <p:nvPr/>
        </p:nvSpPr>
        <p:spPr>
          <a:xfrm>
            <a:off x="2350014" y="3950194"/>
            <a:ext cx="7370929" cy="1754326"/>
          </a:xfrm>
          <a:prstGeom prst="rect">
            <a:avLst/>
          </a:prstGeom>
        </p:spPr>
        <p:txBody>
          <a:bodyPr wrap="none">
            <a:spAutoFit/>
          </a:bodyPr>
          <a:lstStyle/>
          <a:p>
            <a:r>
              <a:rPr lang="fr-FR" sz="5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         </a:t>
            </a:r>
            <a:r>
              <a:rPr lang="fr-FR" sz="5400" b="1" dirty="0" err="1"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Lauris</a:t>
            </a:r>
            <a:r>
              <a:rPr lang="fr-FR" sz="5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 :</a:t>
            </a:r>
          </a:p>
          <a:p>
            <a:r>
              <a:rPr lang="fr-FR" sz="5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 </a:t>
            </a:r>
            <a:r>
              <a:rPr lang="fr-FR" sz="54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un véritable Joyau</a:t>
            </a:r>
            <a:endParaRPr lang="fr-FR" sz="54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endParaRPr>
          </a:p>
        </p:txBody>
      </p:sp>
      <p:sp>
        <p:nvSpPr>
          <p:cNvPr id="11" name="Rectangle 10"/>
          <p:cNvSpPr/>
          <p:nvPr/>
        </p:nvSpPr>
        <p:spPr>
          <a:xfrm>
            <a:off x="1563958" y="1340241"/>
            <a:ext cx="1532792" cy="923330"/>
          </a:xfrm>
          <a:prstGeom prst="rect">
            <a:avLst/>
          </a:prstGeom>
          <a:noFill/>
        </p:spPr>
        <p:txBody>
          <a:bodyPr wrap="none" lIns="91440" tIns="45720" rIns="91440" bIns="45720">
            <a:spAutoFit/>
          </a:bodyPr>
          <a:lstStyle/>
          <a:p>
            <a:pPr algn="ctr"/>
            <a:r>
              <a:rPr lang="fr-FR" sz="5400" b="1" spc="50" dirty="0" smtClean="0">
                <a:ln w="0">
                  <a:solidFill>
                    <a:schemeClr val="accent6">
                      <a:lumMod val="50000"/>
                    </a:schemeClr>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rPr>
              <a:t>N°1</a:t>
            </a:r>
            <a:endParaRPr lang="fr-FR" sz="5400" b="1" cap="none" spc="50" dirty="0">
              <a:ln w="0">
                <a:solidFill>
                  <a:schemeClr val="accent6">
                    <a:lumMod val="50000"/>
                  </a:schemeClr>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3778097154"/>
      </p:ext>
    </p:extLst>
  </p:cSld>
  <p:clrMapOvr>
    <a:masterClrMapping/>
  </p:clrMapOvr>
  <mc:AlternateContent xmlns:mc="http://schemas.openxmlformats.org/markup-compatibility/2006">
    <mc:Choice xmlns:p14="http://schemas.microsoft.com/office/powerpoint/2010/main" Requires="p14">
      <p:transition spd="slow" p14:dur="7250" advTm="14000">
        <p:wedge/>
        <p:sndAc>
          <p:stSnd loop="1">
            <p:snd r:embed="rId3" name="audio5 Quand j'entends mon midi chanter- Fernand Sardou.wav"/>
          </p:stSnd>
        </p:sndAc>
      </p:transition>
    </mc:Choice>
    <mc:Fallback>
      <p:transition spd="slow" advTm="14000">
        <p:wedge/>
        <p:sndAc>
          <p:stSnd loop="1">
            <p:snd r:embed="rId3" name="audio5 Quand j'entends mon midi chanter- Fernand Sardou.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heel(8)">
                                      <p:cBhvr>
                                        <p:cTn id="20" dur="20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8">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8">
                                            <p:txEl>
                                              <p:pRg st="0" end="0"/>
                                            </p:txEl>
                                          </p:spTgt>
                                        </p:tgtEl>
                                        <p:attrNameLst>
                                          <p:attrName>ppt_w</p:attrName>
                                        </p:attrNameLst>
                                      </p:cBhvr>
                                    </p:anim>
                                    <p:anim by="(#ppt_w*0.50)" calcmode="lin" valueType="num">
                                      <p:cBhvr>
                                        <p:cTn id="26" dur="500" decel="50000" autoRev="1" fill="hold">
                                          <p:stCondLst>
                                            <p:cond delay="0"/>
                                          </p:stCondLst>
                                        </p:cTn>
                                        <p:tgtEl>
                                          <p:spTgt spid="8">
                                            <p:txEl>
                                              <p:pRg st="0" end="0"/>
                                            </p:txEl>
                                          </p:spTgt>
                                        </p:tgtEl>
                                        <p:attrNameLst>
                                          <p:attrName>ppt_x</p:attrName>
                                        </p:attrNameLst>
                                      </p:cBhvr>
                                    </p:anim>
                                    <p:anim from="(-#ppt_h/2)" to="(#ppt_y)" calcmode="lin" valueType="num">
                                      <p:cBhvr>
                                        <p:cTn id="27" dur="1000" fill="hold">
                                          <p:stCondLst>
                                            <p:cond delay="0"/>
                                          </p:stCondLst>
                                        </p:cTn>
                                        <p:tgtEl>
                                          <p:spTgt spid="8">
                                            <p:txEl>
                                              <p:pRg st="0" end="0"/>
                                            </p:txEl>
                                          </p:spTgt>
                                        </p:tgtEl>
                                        <p:attrNameLst>
                                          <p:attrName>ppt_y</p:attrName>
                                        </p:attrNameLst>
                                      </p:cBhvr>
                                    </p:anim>
                                    <p:animRot by="21600000">
                                      <p:cBhvr>
                                        <p:cTn id="28" dur="1000" fill="hold">
                                          <p:stCondLst>
                                            <p:cond delay="0"/>
                                          </p:stCondLst>
                                        </p:cTn>
                                        <p:tgtEl>
                                          <p:spTgt spid="8">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8">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8">
                                            <p:txEl>
                                              <p:pRg st="1" end="1"/>
                                            </p:txEl>
                                          </p:spTgt>
                                        </p:tgtEl>
                                        <p:attrNameLst>
                                          <p:attrName>ppt_w</p:attrName>
                                        </p:attrNameLst>
                                      </p:cBhvr>
                                    </p:anim>
                                    <p:anim by="(#ppt_w*0.50)" calcmode="lin" valueType="num">
                                      <p:cBhvr>
                                        <p:cTn id="34" dur="500" decel="50000" autoRev="1" fill="hold">
                                          <p:stCondLst>
                                            <p:cond delay="0"/>
                                          </p:stCondLst>
                                        </p:cTn>
                                        <p:tgtEl>
                                          <p:spTgt spid="8">
                                            <p:txEl>
                                              <p:pRg st="1" end="1"/>
                                            </p:txEl>
                                          </p:spTgt>
                                        </p:tgtEl>
                                        <p:attrNameLst>
                                          <p:attrName>ppt_x</p:attrName>
                                        </p:attrNameLst>
                                      </p:cBhvr>
                                    </p:anim>
                                    <p:anim from="(-#ppt_h/2)" to="(#ppt_y)" calcmode="lin" valueType="num">
                                      <p:cBhvr>
                                        <p:cTn id="35" dur="1000" fill="hold">
                                          <p:stCondLst>
                                            <p:cond delay="0"/>
                                          </p:stCondLst>
                                        </p:cTn>
                                        <p:tgtEl>
                                          <p:spTgt spid="8">
                                            <p:txEl>
                                              <p:pRg st="1" end="1"/>
                                            </p:txEl>
                                          </p:spTgt>
                                        </p:tgtEl>
                                        <p:attrNameLst>
                                          <p:attrName>ppt_y</p:attrName>
                                        </p:attrNameLst>
                                      </p:cBhvr>
                                    </p:anim>
                                    <p:animRot by="21600000">
                                      <p:cBhvr>
                                        <p:cTn id="36" dur="1000" fill="hold">
                                          <p:stCondLst>
                                            <p:cond delay="0"/>
                                          </p:stCondLst>
                                        </p:cTn>
                                        <p:tgtEl>
                                          <p:spTgt spid="8">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11">
                                            <p:txEl>
                                              <p:pRg st="0" end="0"/>
                                            </p:txEl>
                                          </p:spTgt>
                                        </p:tgtEl>
                                        <p:attrNameLst>
                                          <p:attrName>style.visibility</p:attrName>
                                        </p:attrNameLst>
                                      </p:cBhvr>
                                      <p:to>
                                        <p:strVal val="visible"/>
                                      </p:to>
                                    </p:set>
                                    <p:anim by="(-#ppt_w*2)" calcmode="lin" valueType="num">
                                      <p:cBhvr rctx="PPT">
                                        <p:cTn id="41" dur="500" autoRev="1" fill="hold">
                                          <p:stCondLst>
                                            <p:cond delay="0"/>
                                          </p:stCondLst>
                                        </p:cTn>
                                        <p:tgtEl>
                                          <p:spTgt spid="11">
                                            <p:txEl>
                                              <p:pRg st="0" end="0"/>
                                            </p:txEl>
                                          </p:spTgt>
                                        </p:tgtEl>
                                        <p:attrNameLst>
                                          <p:attrName>ppt_w</p:attrName>
                                        </p:attrNameLst>
                                      </p:cBhvr>
                                    </p:anim>
                                    <p:anim by="(#ppt_w*0.50)" calcmode="lin" valueType="num">
                                      <p:cBhvr>
                                        <p:cTn id="42" dur="500" decel="50000" autoRev="1" fill="hold">
                                          <p:stCondLst>
                                            <p:cond delay="0"/>
                                          </p:stCondLst>
                                        </p:cTn>
                                        <p:tgtEl>
                                          <p:spTgt spid="11">
                                            <p:txEl>
                                              <p:pRg st="0" end="0"/>
                                            </p:txEl>
                                          </p:spTgt>
                                        </p:tgtEl>
                                        <p:attrNameLst>
                                          <p:attrName>ppt_x</p:attrName>
                                        </p:attrNameLst>
                                      </p:cBhvr>
                                    </p:anim>
                                    <p:anim from="(-#ppt_h/2)" to="(#ppt_y)" calcmode="lin" valueType="num">
                                      <p:cBhvr>
                                        <p:cTn id="43" dur="1000" fill="hold">
                                          <p:stCondLst>
                                            <p:cond delay="0"/>
                                          </p:stCondLst>
                                        </p:cTn>
                                        <p:tgtEl>
                                          <p:spTgt spid="11">
                                            <p:txEl>
                                              <p:pRg st="0" end="0"/>
                                            </p:txEl>
                                          </p:spTgt>
                                        </p:tgtEl>
                                        <p:attrNameLst>
                                          <p:attrName>ppt_y</p:attrName>
                                        </p:attrNameLst>
                                      </p:cBhvr>
                                    </p:anim>
                                    <p:animRot by="21600000">
                                      <p:cBhvr>
                                        <p:cTn id="44" dur="1000" fill="hold">
                                          <p:stCondLst>
                                            <p:cond delay="0"/>
                                          </p:stCondLst>
                                        </p:cTn>
                                        <p:tgtEl>
                                          <p:spTgt spid="11">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2</a:t>
            </a:fld>
            <a:endParaRPr lang="fr-FR" sz="1800" b="1" dirty="0">
              <a:solidFill>
                <a:schemeClr val="bg1"/>
              </a:solidFill>
              <a:latin typeface="Magneto" panose="04030805050802020D02" pitchFamily="82" charset="0"/>
            </a:endParaRPr>
          </a:p>
        </p:txBody>
      </p:sp>
      <p:sp>
        <p:nvSpPr>
          <p:cNvPr id="2" name="Rectangle 1"/>
          <p:cNvSpPr/>
          <p:nvPr/>
        </p:nvSpPr>
        <p:spPr>
          <a:xfrm>
            <a:off x="1492486" y="1498863"/>
            <a:ext cx="9267987" cy="3847207"/>
          </a:xfrm>
          <a:prstGeom prst="rect">
            <a:avLst/>
          </a:prstGeom>
        </p:spPr>
        <p:txBody>
          <a:bodyPr wrap="square">
            <a:spAutoFit/>
          </a:bodyPr>
          <a:lstStyle/>
          <a:p>
            <a:r>
              <a:rPr lang="fr-FR" sz="2400" b="1" dirty="0" smtClean="0">
                <a:ln>
                  <a:solidFill>
                    <a:schemeClr val="accent6">
                      <a:lumMod val="50000"/>
                    </a:schemeClr>
                  </a:solidFill>
                </a:ln>
                <a:solidFill>
                  <a:schemeClr val="accent6">
                    <a:lumMod val="50000"/>
                  </a:schemeClr>
                </a:solidFill>
                <a:effectLst>
                  <a:glow rad="228600">
                    <a:schemeClr val="accent6">
                      <a:satMod val="175000"/>
                      <a:alpha val="40000"/>
                    </a:schemeClr>
                  </a:glow>
                </a:effectLst>
                <a:latin typeface="Magneto" panose="04030805050802020D02" pitchFamily="82" charset="0"/>
              </a:rPr>
              <a:t>Je </a:t>
            </a:r>
            <a:r>
              <a:rPr lang="fr-FR" sz="2400" b="1" dirty="0">
                <a:ln>
                  <a:solidFill>
                    <a:schemeClr val="accent6">
                      <a:lumMod val="50000"/>
                    </a:schemeClr>
                  </a:solidFill>
                </a:ln>
                <a:solidFill>
                  <a:schemeClr val="accent6">
                    <a:lumMod val="50000"/>
                  </a:schemeClr>
                </a:solidFill>
                <a:effectLst>
                  <a:glow rad="228600">
                    <a:schemeClr val="accent6">
                      <a:satMod val="175000"/>
                      <a:alpha val="40000"/>
                    </a:schemeClr>
                  </a:glow>
                </a:effectLst>
                <a:latin typeface="Magneto" panose="04030805050802020D02" pitchFamily="82" charset="0"/>
              </a:rPr>
              <a:t>vous emmène aujourd'hui visiter un joyau, méconnu, du Luberon : </a:t>
            </a:r>
            <a:r>
              <a:rPr lang="fr-FR" sz="2400" b="1" dirty="0" err="1">
                <a:ln>
                  <a:solidFill>
                    <a:schemeClr val="accent6">
                      <a:lumMod val="50000"/>
                    </a:schemeClr>
                  </a:solidFill>
                </a:ln>
                <a:solidFill>
                  <a:schemeClr val="accent6">
                    <a:lumMod val="50000"/>
                  </a:schemeClr>
                </a:solidFill>
                <a:effectLst>
                  <a:glow rad="228600">
                    <a:schemeClr val="accent6">
                      <a:satMod val="175000"/>
                      <a:alpha val="40000"/>
                    </a:schemeClr>
                  </a:glow>
                </a:effectLst>
                <a:latin typeface="Magneto" panose="04030805050802020D02" pitchFamily="82" charset="0"/>
              </a:rPr>
              <a:t>Lauris</a:t>
            </a:r>
            <a:r>
              <a:rPr lang="fr-FR" sz="2400" b="1" dirty="0">
                <a:ln>
                  <a:solidFill>
                    <a:schemeClr val="accent6">
                      <a:lumMod val="50000"/>
                    </a:schemeClr>
                  </a:solidFill>
                </a:ln>
                <a:solidFill>
                  <a:schemeClr val="accent6">
                    <a:lumMod val="50000"/>
                  </a:schemeClr>
                </a:solidFill>
                <a:effectLst>
                  <a:glow rad="228600">
                    <a:schemeClr val="accent6">
                      <a:satMod val="175000"/>
                      <a:alpha val="40000"/>
                    </a:schemeClr>
                  </a:glow>
                </a:effectLst>
                <a:latin typeface="Magneto" panose="04030805050802020D02" pitchFamily="82" charset="0"/>
              </a:rPr>
              <a:t>, plein de charme, et qui mérite une petite visite. Entre Aix-en-Provence et Avignon, </a:t>
            </a:r>
            <a:r>
              <a:rPr lang="fr-FR" sz="2400" b="1" dirty="0" err="1">
                <a:ln>
                  <a:solidFill>
                    <a:schemeClr val="accent6">
                      <a:lumMod val="50000"/>
                    </a:schemeClr>
                  </a:solidFill>
                </a:ln>
                <a:solidFill>
                  <a:schemeClr val="accent6">
                    <a:lumMod val="50000"/>
                  </a:schemeClr>
                </a:solidFill>
                <a:effectLst>
                  <a:glow rad="228600">
                    <a:schemeClr val="accent6">
                      <a:satMod val="175000"/>
                      <a:alpha val="40000"/>
                    </a:schemeClr>
                  </a:glow>
                </a:effectLst>
                <a:latin typeface="Magneto" panose="04030805050802020D02" pitchFamily="82" charset="0"/>
              </a:rPr>
              <a:t>Lauris</a:t>
            </a:r>
            <a:r>
              <a:rPr lang="fr-FR" sz="2400" b="1" dirty="0">
                <a:ln>
                  <a:solidFill>
                    <a:schemeClr val="accent6">
                      <a:lumMod val="50000"/>
                    </a:schemeClr>
                  </a:solidFill>
                </a:ln>
                <a:solidFill>
                  <a:schemeClr val="accent6">
                    <a:lumMod val="50000"/>
                  </a:schemeClr>
                </a:solidFill>
                <a:effectLst>
                  <a:glow rad="228600">
                    <a:schemeClr val="accent6">
                      <a:satMod val="175000"/>
                      <a:alpha val="40000"/>
                    </a:schemeClr>
                  </a:glow>
                </a:effectLst>
                <a:latin typeface="Magneto" panose="04030805050802020D02" pitchFamily="82" charset="0"/>
              </a:rPr>
              <a:t> est un village émouvant, qui témoigne au quotidien de son histoire. Situé sur le versant sud du Luberon, le village se dresse sur un éperon rocheux surplombant la plaine de la Durance. Il offre une vue panoramique époustouflante à la fois sur la chaîne des Alpilles, le Luberon et la Sainte Victoire et une mise au vert chargé d’histoire et de merveilles</a:t>
            </a:r>
            <a:r>
              <a:rPr lang="fr-FR" sz="2800" b="1" dirty="0">
                <a:ln>
                  <a:solidFill>
                    <a:schemeClr val="accent6">
                      <a:lumMod val="50000"/>
                    </a:schemeClr>
                  </a:solidFill>
                </a:ln>
                <a:solidFill>
                  <a:schemeClr val="accent6">
                    <a:lumMod val="50000"/>
                  </a:schemeClr>
                </a:solidFill>
                <a:effectLst>
                  <a:glow rad="228600">
                    <a:schemeClr val="accent6">
                      <a:satMod val="175000"/>
                      <a:alpha val="40000"/>
                    </a:schemeClr>
                  </a:glow>
                </a:effectLst>
                <a:latin typeface="Magneto" panose="04030805050802020D02" pitchFamily="82" charset="0"/>
              </a:rPr>
              <a:t>.</a:t>
            </a:r>
            <a:endParaRPr lang="fr-FR" sz="2800" b="1" dirty="0">
              <a:ln>
                <a:solidFill>
                  <a:schemeClr val="accent6">
                    <a:lumMod val="50000"/>
                  </a:schemeClr>
                </a:solidFill>
              </a:ln>
              <a:solidFill>
                <a:schemeClr val="accent6">
                  <a:lumMod val="50000"/>
                </a:schemeClr>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51838503"/>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3</a:t>
            </a:fld>
            <a:endParaRPr lang="fr-FR" sz="1800" b="1" dirty="0">
              <a:solidFill>
                <a:schemeClr val="bg1"/>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3052482" y="1146361"/>
            <a:ext cx="6073588" cy="4555191"/>
          </a:xfrm>
          <a:prstGeom prst="rect">
            <a:avLst/>
          </a:prstGeom>
          <a:effectLst>
            <a:softEdge rad="127000"/>
          </a:effectLst>
        </p:spPr>
      </p:pic>
    </p:spTree>
    <p:extLst>
      <p:ext uri="{BB962C8B-B14F-4D97-AF65-F5344CB8AC3E}">
        <p14:creationId xmlns:p14="http://schemas.microsoft.com/office/powerpoint/2010/main" val="1332632833"/>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1)">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4</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83540" y="1138472"/>
            <a:ext cx="6656295" cy="4559562"/>
          </a:xfrm>
          <a:prstGeom prst="rect">
            <a:avLst/>
          </a:prstGeom>
          <a:effectLst>
            <a:softEdge rad="127000"/>
          </a:effectLst>
        </p:spPr>
      </p:pic>
    </p:spTree>
    <p:extLst>
      <p:ext uri="{BB962C8B-B14F-4D97-AF65-F5344CB8AC3E}">
        <p14:creationId xmlns:p14="http://schemas.microsoft.com/office/powerpoint/2010/main" val="99761374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5</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35624" y="1186983"/>
            <a:ext cx="6844552" cy="4534516"/>
          </a:xfrm>
          <a:prstGeom prst="rect">
            <a:avLst/>
          </a:prstGeom>
          <a:effectLst>
            <a:softEdge rad="127000"/>
          </a:effectLst>
        </p:spPr>
      </p:pic>
    </p:spTree>
    <p:extLst>
      <p:ext uri="{BB962C8B-B14F-4D97-AF65-F5344CB8AC3E}">
        <p14:creationId xmlns:p14="http://schemas.microsoft.com/office/powerpoint/2010/main" val="400977673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6</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22176" y="1156447"/>
            <a:ext cx="6904093" cy="4573961"/>
          </a:xfrm>
          <a:prstGeom prst="rect">
            <a:avLst/>
          </a:prstGeom>
          <a:effectLst>
            <a:softEdge rad="127000"/>
          </a:effectLst>
        </p:spPr>
      </p:pic>
    </p:spTree>
    <p:extLst>
      <p:ext uri="{BB962C8B-B14F-4D97-AF65-F5344CB8AC3E}">
        <p14:creationId xmlns:p14="http://schemas.microsoft.com/office/powerpoint/2010/main" val="355089952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7</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08728" y="1151347"/>
            <a:ext cx="6925237" cy="4587969"/>
          </a:xfrm>
          <a:prstGeom prst="rect">
            <a:avLst/>
          </a:prstGeom>
          <a:effectLst>
            <a:softEdge rad="127000"/>
          </a:effectLst>
        </p:spPr>
      </p:pic>
    </p:spTree>
    <p:extLst>
      <p:ext uri="{BB962C8B-B14F-4D97-AF65-F5344CB8AC3E}">
        <p14:creationId xmlns:p14="http://schemas.microsoft.com/office/powerpoint/2010/main" val="41912925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8</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35623" y="1143001"/>
            <a:ext cx="6910941" cy="4578498"/>
          </a:xfrm>
          <a:prstGeom prst="rect">
            <a:avLst/>
          </a:prstGeom>
          <a:effectLst>
            <a:softEdge rad="127000"/>
          </a:effectLst>
        </p:spPr>
      </p:pic>
    </p:spTree>
    <p:extLst>
      <p:ext uri="{BB962C8B-B14F-4D97-AF65-F5344CB8AC3E}">
        <p14:creationId xmlns:p14="http://schemas.microsoft.com/office/powerpoint/2010/main" val="1925103435"/>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9</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35624" y="1151347"/>
            <a:ext cx="6898341" cy="4570151"/>
          </a:xfrm>
          <a:prstGeom prst="rect">
            <a:avLst/>
          </a:prstGeom>
          <a:effectLst>
            <a:softEdge rad="127000"/>
          </a:effectLst>
        </p:spPr>
      </p:pic>
    </p:spTree>
    <p:extLst>
      <p:ext uri="{BB962C8B-B14F-4D97-AF65-F5344CB8AC3E}">
        <p14:creationId xmlns:p14="http://schemas.microsoft.com/office/powerpoint/2010/main" val="242161802"/>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10</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02858" y="1151348"/>
            <a:ext cx="6831107" cy="4525608"/>
          </a:xfrm>
          <a:prstGeom prst="rect">
            <a:avLst/>
          </a:prstGeom>
          <a:effectLst>
            <a:softEdge rad="127000"/>
          </a:effectLst>
        </p:spPr>
      </p:pic>
    </p:spTree>
    <p:extLst>
      <p:ext uri="{BB962C8B-B14F-4D97-AF65-F5344CB8AC3E}">
        <p14:creationId xmlns:p14="http://schemas.microsoft.com/office/powerpoint/2010/main" val="2669696928"/>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11</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75964" y="1169165"/>
            <a:ext cx="6831107" cy="4525608"/>
          </a:xfrm>
          <a:prstGeom prst="rect">
            <a:avLst/>
          </a:prstGeom>
          <a:effectLst>
            <a:softEdge rad="127000"/>
          </a:effectLst>
        </p:spPr>
      </p:pic>
    </p:spTree>
    <p:extLst>
      <p:ext uri="{BB962C8B-B14F-4D97-AF65-F5344CB8AC3E}">
        <p14:creationId xmlns:p14="http://schemas.microsoft.com/office/powerpoint/2010/main" val="125492334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12</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54941" y="1151763"/>
            <a:ext cx="7082118" cy="4541408"/>
          </a:xfrm>
          <a:prstGeom prst="rect">
            <a:avLst/>
          </a:prstGeom>
          <a:effectLst>
            <a:softEdge rad="127000"/>
          </a:effectLst>
        </p:spPr>
      </p:pic>
    </p:spTree>
    <p:extLst>
      <p:ext uri="{BB962C8B-B14F-4D97-AF65-F5344CB8AC3E}">
        <p14:creationId xmlns:p14="http://schemas.microsoft.com/office/powerpoint/2010/main" val="169495017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13</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858137" y="1159943"/>
            <a:ext cx="8469203" cy="4541610"/>
          </a:xfrm>
          <a:prstGeom prst="rect">
            <a:avLst/>
          </a:prstGeom>
          <a:effectLst>
            <a:softEdge rad="127000"/>
          </a:effectLst>
        </p:spPr>
      </p:pic>
    </p:spTree>
    <p:extLst>
      <p:ext uri="{BB962C8B-B14F-4D97-AF65-F5344CB8AC3E}">
        <p14:creationId xmlns:p14="http://schemas.microsoft.com/office/powerpoint/2010/main" val="193432501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14</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49071" y="1178073"/>
            <a:ext cx="6844554" cy="4534517"/>
          </a:xfrm>
          <a:prstGeom prst="rect">
            <a:avLst/>
          </a:prstGeom>
          <a:effectLst>
            <a:softEdge rad="127000"/>
          </a:effectLst>
        </p:spPr>
      </p:pic>
    </p:spTree>
    <p:extLst>
      <p:ext uri="{BB962C8B-B14F-4D97-AF65-F5344CB8AC3E}">
        <p14:creationId xmlns:p14="http://schemas.microsoft.com/office/powerpoint/2010/main" val="67121962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15</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563958" y="1156447"/>
            <a:ext cx="9064083" cy="4548073"/>
          </a:xfrm>
          <a:prstGeom prst="rect">
            <a:avLst/>
          </a:prstGeom>
          <a:effectLst>
            <a:softEdge rad="127000"/>
          </a:effectLst>
        </p:spPr>
      </p:pic>
      <p:sp>
        <p:nvSpPr>
          <p:cNvPr id="8" name="Rectangle 7"/>
          <p:cNvSpPr/>
          <p:nvPr/>
        </p:nvSpPr>
        <p:spPr>
          <a:xfrm>
            <a:off x="2441015" y="3950194"/>
            <a:ext cx="7370929" cy="1754326"/>
          </a:xfrm>
          <a:prstGeom prst="rect">
            <a:avLst/>
          </a:prstGeom>
        </p:spPr>
        <p:txBody>
          <a:bodyPr wrap="none">
            <a:spAutoFit/>
          </a:bodyPr>
          <a:lstStyle/>
          <a:p>
            <a:r>
              <a:rPr lang="fr-FR" sz="5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   C’était </a:t>
            </a:r>
            <a:r>
              <a:rPr lang="fr-FR" sz="5400" b="1" dirty="0" err="1"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Lauris</a:t>
            </a:r>
            <a:r>
              <a:rPr lang="fr-FR" sz="5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 :</a:t>
            </a:r>
          </a:p>
          <a:p>
            <a:r>
              <a:rPr lang="fr-FR" sz="5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 </a:t>
            </a:r>
            <a:r>
              <a:rPr lang="fr-FR" sz="54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un véritable Joyau</a:t>
            </a:r>
            <a:endParaRPr lang="fr-FR" sz="54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endParaRPr>
          </a:p>
        </p:txBody>
      </p:sp>
      <p:sp>
        <p:nvSpPr>
          <p:cNvPr id="11" name="Rectangle 10"/>
          <p:cNvSpPr/>
          <p:nvPr/>
        </p:nvSpPr>
        <p:spPr>
          <a:xfrm>
            <a:off x="1563958" y="1340241"/>
            <a:ext cx="1532792" cy="923330"/>
          </a:xfrm>
          <a:prstGeom prst="rect">
            <a:avLst/>
          </a:prstGeom>
          <a:noFill/>
        </p:spPr>
        <p:txBody>
          <a:bodyPr wrap="none" lIns="91440" tIns="45720" rIns="91440" bIns="45720">
            <a:spAutoFit/>
          </a:bodyPr>
          <a:lstStyle/>
          <a:p>
            <a:pPr algn="ctr"/>
            <a:r>
              <a:rPr lang="fr-FR" sz="5400" b="1" spc="50" dirty="0" smtClean="0">
                <a:ln w="0">
                  <a:solidFill>
                    <a:schemeClr val="accent6">
                      <a:lumMod val="50000"/>
                    </a:schemeClr>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rPr>
              <a:t>N°1</a:t>
            </a:r>
            <a:endParaRPr lang="fr-FR" sz="5400" b="1" cap="none" spc="50" dirty="0">
              <a:ln w="0">
                <a:solidFill>
                  <a:schemeClr val="accent6">
                    <a:lumMod val="50000"/>
                  </a:schemeClr>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25875085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heel(8)">
                                      <p:cBhvr>
                                        <p:cTn id="20" dur="20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8">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8">
                                            <p:txEl>
                                              <p:pRg st="0" end="0"/>
                                            </p:txEl>
                                          </p:spTgt>
                                        </p:tgtEl>
                                        <p:attrNameLst>
                                          <p:attrName>ppt_w</p:attrName>
                                        </p:attrNameLst>
                                      </p:cBhvr>
                                    </p:anim>
                                    <p:anim by="(#ppt_w*0.50)" calcmode="lin" valueType="num">
                                      <p:cBhvr>
                                        <p:cTn id="26" dur="500" decel="50000" autoRev="1" fill="hold">
                                          <p:stCondLst>
                                            <p:cond delay="0"/>
                                          </p:stCondLst>
                                        </p:cTn>
                                        <p:tgtEl>
                                          <p:spTgt spid="8">
                                            <p:txEl>
                                              <p:pRg st="0" end="0"/>
                                            </p:txEl>
                                          </p:spTgt>
                                        </p:tgtEl>
                                        <p:attrNameLst>
                                          <p:attrName>ppt_x</p:attrName>
                                        </p:attrNameLst>
                                      </p:cBhvr>
                                    </p:anim>
                                    <p:anim from="(-#ppt_h/2)" to="(#ppt_y)" calcmode="lin" valueType="num">
                                      <p:cBhvr>
                                        <p:cTn id="27" dur="1000" fill="hold">
                                          <p:stCondLst>
                                            <p:cond delay="0"/>
                                          </p:stCondLst>
                                        </p:cTn>
                                        <p:tgtEl>
                                          <p:spTgt spid="8">
                                            <p:txEl>
                                              <p:pRg st="0" end="0"/>
                                            </p:txEl>
                                          </p:spTgt>
                                        </p:tgtEl>
                                        <p:attrNameLst>
                                          <p:attrName>ppt_y</p:attrName>
                                        </p:attrNameLst>
                                      </p:cBhvr>
                                    </p:anim>
                                    <p:animRot by="21600000">
                                      <p:cBhvr>
                                        <p:cTn id="28" dur="1000" fill="hold">
                                          <p:stCondLst>
                                            <p:cond delay="0"/>
                                          </p:stCondLst>
                                        </p:cTn>
                                        <p:tgtEl>
                                          <p:spTgt spid="8">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8">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8">
                                            <p:txEl>
                                              <p:pRg st="1" end="1"/>
                                            </p:txEl>
                                          </p:spTgt>
                                        </p:tgtEl>
                                        <p:attrNameLst>
                                          <p:attrName>ppt_w</p:attrName>
                                        </p:attrNameLst>
                                      </p:cBhvr>
                                    </p:anim>
                                    <p:anim by="(#ppt_w*0.50)" calcmode="lin" valueType="num">
                                      <p:cBhvr>
                                        <p:cTn id="34" dur="500" decel="50000" autoRev="1" fill="hold">
                                          <p:stCondLst>
                                            <p:cond delay="0"/>
                                          </p:stCondLst>
                                        </p:cTn>
                                        <p:tgtEl>
                                          <p:spTgt spid="8">
                                            <p:txEl>
                                              <p:pRg st="1" end="1"/>
                                            </p:txEl>
                                          </p:spTgt>
                                        </p:tgtEl>
                                        <p:attrNameLst>
                                          <p:attrName>ppt_x</p:attrName>
                                        </p:attrNameLst>
                                      </p:cBhvr>
                                    </p:anim>
                                    <p:anim from="(-#ppt_h/2)" to="(#ppt_y)" calcmode="lin" valueType="num">
                                      <p:cBhvr>
                                        <p:cTn id="35" dur="1000" fill="hold">
                                          <p:stCondLst>
                                            <p:cond delay="0"/>
                                          </p:stCondLst>
                                        </p:cTn>
                                        <p:tgtEl>
                                          <p:spTgt spid="8">
                                            <p:txEl>
                                              <p:pRg st="1" end="1"/>
                                            </p:txEl>
                                          </p:spTgt>
                                        </p:tgtEl>
                                        <p:attrNameLst>
                                          <p:attrName>ppt_y</p:attrName>
                                        </p:attrNameLst>
                                      </p:cBhvr>
                                    </p:anim>
                                    <p:animRot by="21600000">
                                      <p:cBhvr>
                                        <p:cTn id="36" dur="1000" fill="hold">
                                          <p:stCondLst>
                                            <p:cond delay="0"/>
                                          </p:stCondLst>
                                        </p:cTn>
                                        <p:tgtEl>
                                          <p:spTgt spid="8">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11">
                                            <p:txEl>
                                              <p:pRg st="0" end="0"/>
                                            </p:txEl>
                                          </p:spTgt>
                                        </p:tgtEl>
                                        <p:attrNameLst>
                                          <p:attrName>style.visibility</p:attrName>
                                        </p:attrNameLst>
                                      </p:cBhvr>
                                      <p:to>
                                        <p:strVal val="visible"/>
                                      </p:to>
                                    </p:set>
                                    <p:anim by="(-#ppt_w*2)" calcmode="lin" valueType="num">
                                      <p:cBhvr rctx="PPT">
                                        <p:cTn id="41" dur="500" autoRev="1" fill="hold">
                                          <p:stCondLst>
                                            <p:cond delay="0"/>
                                          </p:stCondLst>
                                        </p:cTn>
                                        <p:tgtEl>
                                          <p:spTgt spid="11">
                                            <p:txEl>
                                              <p:pRg st="0" end="0"/>
                                            </p:txEl>
                                          </p:spTgt>
                                        </p:tgtEl>
                                        <p:attrNameLst>
                                          <p:attrName>ppt_w</p:attrName>
                                        </p:attrNameLst>
                                      </p:cBhvr>
                                    </p:anim>
                                    <p:anim by="(#ppt_w*0.50)" calcmode="lin" valueType="num">
                                      <p:cBhvr>
                                        <p:cTn id="42" dur="500" decel="50000" autoRev="1" fill="hold">
                                          <p:stCondLst>
                                            <p:cond delay="0"/>
                                          </p:stCondLst>
                                        </p:cTn>
                                        <p:tgtEl>
                                          <p:spTgt spid="11">
                                            <p:txEl>
                                              <p:pRg st="0" end="0"/>
                                            </p:txEl>
                                          </p:spTgt>
                                        </p:tgtEl>
                                        <p:attrNameLst>
                                          <p:attrName>ppt_x</p:attrName>
                                        </p:attrNameLst>
                                      </p:cBhvr>
                                    </p:anim>
                                    <p:anim from="(-#ppt_h/2)" to="(#ppt_y)" calcmode="lin" valueType="num">
                                      <p:cBhvr>
                                        <p:cTn id="43" dur="1000" fill="hold">
                                          <p:stCondLst>
                                            <p:cond delay="0"/>
                                          </p:stCondLst>
                                        </p:cTn>
                                        <p:tgtEl>
                                          <p:spTgt spid="11">
                                            <p:txEl>
                                              <p:pRg st="0" end="0"/>
                                            </p:txEl>
                                          </p:spTgt>
                                        </p:tgtEl>
                                        <p:attrNameLst>
                                          <p:attrName>ppt_y</p:attrName>
                                        </p:attrNameLst>
                                      </p:cBhvr>
                                    </p:anim>
                                    <p:animRot by="21600000">
                                      <p:cBhvr>
                                        <p:cTn id="44" dur="1000" fill="hold">
                                          <p:stCondLst>
                                            <p:cond delay="0"/>
                                          </p:stCondLst>
                                        </p:cTn>
                                        <p:tgtEl>
                                          <p:spTgt spid="11">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TotalTime>
  <Words>207</Words>
  <Application>Microsoft Office PowerPoint</Application>
  <PresentationFormat>Grand écran</PresentationFormat>
  <Paragraphs>67</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12</cp:revision>
  <dcterms:created xsi:type="dcterms:W3CDTF">2020-10-11T14:09:07Z</dcterms:created>
  <dcterms:modified xsi:type="dcterms:W3CDTF">2020-10-16T08:19:02Z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