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XXq+jDmTjFYPB/eoI7mFg==" hashData="/KfvIzd/1F4MENJWm12J7tZnZQnlW8oXpGrRWWT2eTXJpWnDMa6Y9ogAQo3mqzczDxbc5rX4b/CLf2PdmGma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358231" y="1139056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780529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6052" y="1145771"/>
            <a:ext cx="5473148" cy="45775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1319212"/>
            <a:ext cx="5715000" cy="42195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1176337"/>
            <a:ext cx="5715000" cy="45053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8243" y="1355469"/>
            <a:ext cx="6188766" cy="4155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539" y="1190855"/>
            <a:ext cx="5579165" cy="4508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1285875"/>
            <a:ext cx="5715000" cy="42862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92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2021-04-23T09:19:46Z</dcterms:created>
  <dcterms:modified xsi:type="dcterms:W3CDTF">2021-05-06T09:26:28Z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