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um9RQ3DFH1vFtsdo+fkTg==" hashData="mdDdiCgpL7ALmZmOWZZwDOydkdezR/7/+mTVMVcocOf0ON4IUPCZa2CFay2kwOUIo0b1L0D0uOGLOUcKTF+a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06/05/2021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06/05/2021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06/05/2021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06/05/2021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chemeClr val="accent6">
                <a:lumMod val="75000"/>
              </a:schemeClr>
            </a:gs>
            <a:gs pos="86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06/05/2021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chemeClr val="accent6">
                  <a:lumMod val="75000"/>
                </a:schemeClr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748"/>
          <a:stretch/>
        </p:blipFill>
        <p:spPr>
          <a:xfrm>
            <a:off x="2358231" y="1139056"/>
            <a:ext cx="7500730" cy="4373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741302" y="3780529"/>
            <a:ext cx="2709396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  <p:sndAc>
          <p:stSnd loop="1">
            <p:snd r:embed="rId3" name="Chuck Berry Tribute1.wav"/>
          </p:stSnd>
        </p:sndAc>
      </p:transition>
    </mc:Choice>
    <mc:Fallback>
      <p:transition spd="slow" advTm="16000">
        <p:wedge/>
        <p:sndAc>
          <p:stSnd loop="1">
            <p:snd r:embed="rId3" name="Chuck Berry Tribute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7913" y="1613934"/>
            <a:ext cx="7163656" cy="36339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2250" y="1343025"/>
            <a:ext cx="6667500" cy="4171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78" t="1290" r="671" b="7462"/>
          <a:stretch/>
        </p:blipFill>
        <p:spPr>
          <a:xfrm>
            <a:off x="3273287" y="1224664"/>
            <a:ext cx="5645426" cy="44086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9172"/>
          <a:stretch/>
        </p:blipFill>
        <p:spPr>
          <a:xfrm>
            <a:off x="2950601" y="1426262"/>
            <a:ext cx="6290798" cy="40054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74577" y="1116495"/>
            <a:ext cx="5442846" cy="4625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18" b="9975"/>
          <a:stretch/>
        </p:blipFill>
        <p:spPr>
          <a:xfrm>
            <a:off x="2915478" y="1420341"/>
            <a:ext cx="6361043" cy="40173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6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1" b="9463"/>
          <a:stretch/>
        </p:blipFill>
        <p:spPr>
          <a:xfrm>
            <a:off x="3631924" y="1055116"/>
            <a:ext cx="4928152" cy="47430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8178"/>
          <a:stretch/>
        </p:blipFill>
        <p:spPr>
          <a:xfrm>
            <a:off x="2967751" y="1420053"/>
            <a:ext cx="6256498" cy="40178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0672" y="1272208"/>
            <a:ext cx="6140075" cy="42645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5" b="10829"/>
          <a:stretch/>
        </p:blipFill>
        <p:spPr>
          <a:xfrm>
            <a:off x="2922709" y="1445347"/>
            <a:ext cx="6346581" cy="396730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0150" y="1166191"/>
            <a:ext cx="5367275" cy="44792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 b="9835"/>
          <a:stretch/>
        </p:blipFill>
        <p:spPr>
          <a:xfrm>
            <a:off x="2955235" y="1428749"/>
            <a:ext cx="6427303" cy="40531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06/05/2021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9231" y="1169471"/>
            <a:ext cx="7498730" cy="4371211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L’art de rue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92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0" baseType="lpstr">
      <vt:lpstr>Algerian</vt:lpstr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2021-04-23T09:19:46Z</dcterms:created>
  <dcterms:modified xsi:type="dcterms:W3CDTF">2021-05-06T09:19:38Z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