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X/oPUOQtO/uUjqlWWsSMw==" hashData="cX0oehdqeg52WXGWD5D3JueClRP+rh7kTUD926rQ9A/31PP/03/6VM7FSDX6TgdIB7BZCCJoRLfJHsmh3gT0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358231" y="1139056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780529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904" r="-468" b="14438"/>
          <a:stretch/>
        </p:blipFill>
        <p:spPr>
          <a:xfrm>
            <a:off x="3220277" y="1345947"/>
            <a:ext cx="5879451" cy="4193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3" y="1252330"/>
            <a:ext cx="5751444" cy="4313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36130"/>
            <a:ext cx="4744278" cy="47591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7513" y="1262371"/>
            <a:ext cx="5857461" cy="43593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043" y="1172254"/>
            <a:ext cx="5539409" cy="45351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3087756" y="1300537"/>
            <a:ext cx="6029739" cy="42042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92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2021-04-23T09:19:46Z</dcterms:created>
  <dcterms:modified xsi:type="dcterms:W3CDTF">2021-05-06T09:12:19Z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