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1TPPiwCocaM6/Oejx6QFw==" hashData="A6jvlIbYODoW5PhQBjl0lxdy4BYBfj2OpOVEg/ZSil7+XZA3Jps7HaSD4kgvqUbWLtIq4x9MHqvG7GENiLWt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780529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4661" y="1737666"/>
            <a:ext cx="7169425" cy="33764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7169" y="1722783"/>
            <a:ext cx="7270170" cy="33718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7" y="1190854"/>
            <a:ext cx="5539408" cy="4476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6" y="1221759"/>
            <a:ext cx="5550934" cy="4423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04" y="1043608"/>
            <a:ext cx="4797287" cy="4797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1"/>
          <a:stretch/>
        </p:blipFill>
        <p:spPr>
          <a:xfrm>
            <a:off x="3058666" y="1227482"/>
            <a:ext cx="6074667" cy="4403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2021-04-23T09:19:46Z</dcterms:created>
  <dcterms:modified xsi:type="dcterms:W3CDTF">2021-05-06T09:04:00Z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