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7" r:id="rId12"/>
    <p:sldId id="269" r:id="rId13"/>
    <p:sldId id="266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xQXYV5NVweC169ZAmf3BQ==" hashData="e5/a9GhtRosoPWt3Mlap4qjud+6TGe9wLpyxtgq1yWWgdwBXBm4EvwNs1K7RDcl7XZNW80XnQZlsMYmUTmWpQ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05/05/2021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05/05/2021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05/05/2021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05/05/2021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05/05/2021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chemeClr val="accent1">
                <a:lumMod val="45000"/>
                <a:lumOff val="55000"/>
              </a:schemeClr>
            </a:gs>
            <a:gs pos="72000">
              <a:schemeClr val="accent6">
                <a:lumMod val="75000"/>
              </a:schemeClr>
            </a:gs>
            <a:gs pos="86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05/05/2021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chemeClr val="accent6">
                  <a:lumMod val="75000"/>
                </a:schemeClr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L’Art de rue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48"/>
          <a:stretch/>
        </p:blipFill>
        <p:spPr>
          <a:xfrm>
            <a:off x="2358231" y="1139056"/>
            <a:ext cx="7500730" cy="43732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4741302" y="3780529"/>
            <a:ext cx="2709396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N°5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  <p:sndAc>
          <p:stSnd loop="1">
            <p:snd r:embed="rId3" name="Chuck Berry Tribute1.wav"/>
          </p:stSnd>
        </p:sndAc>
      </p:transition>
    </mc:Choice>
    <mc:Fallback>
      <p:transition spd="slow" advTm="16000">
        <p:wedge/>
        <p:sndAc>
          <p:stSnd loop="1">
            <p:snd r:embed="rId3" name="Chuck Berry Tribute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5965" y="1429815"/>
            <a:ext cx="6463729" cy="39638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2250" y="1343025"/>
            <a:ext cx="6667500" cy="4171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539" y="1199556"/>
            <a:ext cx="5618922" cy="44588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9172"/>
          <a:stretch/>
        </p:blipFill>
        <p:spPr>
          <a:xfrm>
            <a:off x="2950601" y="1426262"/>
            <a:ext cx="6290798" cy="40054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9412" y="1405834"/>
            <a:ext cx="6041336" cy="40275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8" b="9975"/>
          <a:stretch/>
        </p:blipFill>
        <p:spPr>
          <a:xfrm>
            <a:off x="2915478" y="1420341"/>
            <a:ext cx="6361043" cy="40173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6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9548" y="1189789"/>
            <a:ext cx="5539410" cy="44570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8178"/>
          <a:stretch/>
        </p:blipFill>
        <p:spPr>
          <a:xfrm>
            <a:off x="2967751" y="1420053"/>
            <a:ext cx="6256498" cy="40178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5565" y="1165016"/>
            <a:ext cx="5406887" cy="44408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10829"/>
          <a:stretch/>
        </p:blipFill>
        <p:spPr>
          <a:xfrm>
            <a:off x="2922709" y="1445347"/>
            <a:ext cx="6346581" cy="39673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3385" y="1234329"/>
            <a:ext cx="5725229" cy="43893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9835"/>
          <a:stretch/>
        </p:blipFill>
        <p:spPr>
          <a:xfrm>
            <a:off x="2955235" y="1428749"/>
            <a:ext cx="6427303" cy="4053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05/05/2021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231" y="1169471"/>
            <a:ext cx="7498730" cy="437121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L’art de rue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61924" y="3782018"/>
            <a:ext cx="33185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92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0" baseType="lpstr">
      <vt:lpstr>Algerian</vt:lpstr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2021-04-23T09:19:46Z</dcterms:created>
  <dcterms:modified xsi:type="dcterms:W3CDTF">2021-05-05T19:00:45Z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