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Mgwvr7xikLnHpylvfqCmQ==" hashData="nJQjAM7pSYZttCibf+s2E620UhMR5qwud+vabSfDIj6Wjgy92eWt1/x7zyqkUjeTGe/BcQRIQ0MZhUZH/3Yq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82848" y="3782018"/>
            <a:ext cx="14766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279375" y="1168468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852771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183" y="957557"/>
            <a:ext cx="3896139" cy="49094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454" r="1068"/>
          <a:stretch/>
        </p:blipFill>
        <p:spPr>
          <a:xfrm>
            <a:off x="4055536" y="971807"/>
            <a:ext cx="4097864" cy="49143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939" y="907605"/>
            <a:ext cx="3816626" cy="5078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"/>
          <a:stretch/>
        </p:blipFill>
        <p:spPr>
          <a:xfrm>
            <a:off x="4505739" y="813109"/>
            <a:ext cx="3265562" cy="51503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11913"/>
          <a:stretch/>
        </p:blipFill>
        <p:spPr>
          <a:xfrm>
            <a:off x="4038600" y="922233"/>
            <a:ext cx="4202388" cy="4931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207" t="-286" b="10345"/>
          <a:stretch/>
        </p:blipFill>
        <p:spPr>
          <a:xfrm>
            <a:off x="3756991" y="1002971"/>
            <a:ext cx="4678017" cy="46647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93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2021-04-23T09:19:46Z</dcterms:created>
  <dcterms:modified xsi:type="dcterms:W3CDTF">2021-05-05T18:52:23Z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