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KomYAxtcACdhEDwzB7a4A==" hashData="d100EaRxo2n3uvCrBIOApM7i5HKkdh7l47cJu3o9UPKn1EybesrftQ46Ra6RQ8yxA6s5j8aA0lq6swm1WkOR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05/05/2021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05/05/2021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05/05/2021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chemeClr val="accent6">
                <a:lumMod val="75000"/>
              </a:schemeClr>
            </a:gs>
            <a:gs pos="86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chemeClr val="accent6">
                  <a:lumMod val="75000"/>
                </a:schemeClr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8" y="3782018"/>
            <a:ext cx="147668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48"/>
          <a:stretch/>
        </p:blipFill>
        <p:spPr>
          <a:xfrm>
            <a:off x="2279375" y="1168468"/>
            <a:ext cx="7500730" cy="4373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741302" y="3852771"/>
            <a:ext cx="2709396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Chuck Berry Tribute1.wav"/>
          </p:stSnd>
        </p:sndAc>
      </p:transition>
    </mc:Choice>
    <mc:Fallback>
      <p:transition spd="slow" advTm="16000">
        <p:wedge/>
        <p:sndAc>
          <p:stSnd loop="1">
            <p:snd r:embed="rId3" name="Chuck Berry Tribut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3826" y="1364974"/>
            <a:ext cx="6214128" cy="4147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0" y="1343025"/>
            <a:ext cx="6667500" cy="4171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4662" y="1285476"/>
            <a:ext cx="5733808" cy="42936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9172"/>
          <a:stretch/>
        </p:blipFill>
        <p:spPr>
          <a:xfrm>
            <a:off x="2950601" y="1426262"/>
            <a:ext cx="6290798" cy="4005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3443" y="1529167"/>
            <a:ext cx="6687852" cy="37451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8" b="9975"/>
          <a:stretch/>
        </p:blipFill>
        <p:spPr>
          <a:xfrm>
            <a:off x="2915478" y="1420341"/>
            <a:ext cx="6361043" cy="4017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6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3486" y="852314"/>
            <a:ext cx="3865028" cy="5153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8178"/>
          <a:stretch/>
        </p:blipFill>
        <p:spPr>
          <a:xfrm>
            <a:off x="2967751" y="1420053"/>
            <a:ext cx="6256498" cy="4017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5"/>
          <a:stretch/>
        </p:blipFill>
        <p:spPr>
          <a:xfrm>
            <a:off x="4038600" y="964095"/>
            <a:ext cx="4028723" cy="49298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10829"/>
          <a:stretch/>
        </p:blipFill>
        <p:spPr>
          <a:xfrm>
            <a:off x="2922709" y="1445347"/>
            <a:ext cx="6346581" cy="3967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99" r="-2459"/>
          <a:stretch/>
        </p:blipFill>
        <p:spPr>
          <a:xfrm>
            <a:off x="4143639" y="891346"/>
            <a:ext cx="4009761" cy="50753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9835"/>
          <a:stretch/>
        </p:blipFill>
        <p:spPr>
          <a:xfrm>
            <a:off x="2955235" y="1428749"/>
            <a:ext cx="6427303" cy="4053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231" y="1169471"/>
            <a:ext cx="7498730" cy="437121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93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Algerian</vt:lpstr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2021-04-23T09:19:46Z</dcterms:created>
  <dcterms:modified xsi:type="dcterms:W3CDTF">2021-05-05T18:43:29Z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