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/yEUEu+4pEskP/c8ytLtA==" hashData="i46Rdx/K6fKH7oU2kzlA8djfIciRE/4gU3XeCCqZjADM0pzLun/pRebzh5JtfZ+nFc0p/8xnaN97FkvGNVmw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8" y="3782018"/>
            <a:ext cx="14766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279375" y="1168468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852771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9273" y="918822"/>
            <a:ext cx="4353454" cy="50203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6784" y="1255132"/>
            <a:ext cx="5751442" cy="43080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1252" y="1391067"/>
            <a:ext cx="6122505" cy="41114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7026" y="1206711"/>
            <a:ext cx="5684188" cy="43724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0865" y="998608"/>
            <a:ext cx="4310270" cy="48607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6" y="1287135"/>
            <a:ext cx="5844209" cy="43130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93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2021-04-23T09:19:46Z</dcterms:created>
  <dcterms:modified xsi:type="dcterms:W3CDTF">2021-05-05T18:32:19Z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