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ZQ5YCw3H0L+v8b7BdQuTw==" hashData="I6iJzcSvyETOs0VltszZU+zM+Z2zGkffQoBM11NHPrI71jgETK+k9jIO1XTjbOBlxjIKJRXFaHPsCjnxk2sv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chemeClr val="accent6">
                <a:lumMod val="75000"/>
              </a:schemeClr>
            </a:gs>
            <a:gs pos="86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chemeClr val="accent6">
                  <a:lumMod val="75000"/>
                </a:schemeClr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48"/>
          <a:stretch/>
        </p:blipFill>
        <p:spPr>
          <a:xfrm>
            <a:off x="2358231" y="1139056"/>
            <a:ext cx="7500730" cy="4373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292526" y="3780529"/>
            <a:ext cx="3606949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Chuck Berry Tribute1.wav"/>
          </p:stSnd>
        </p:sndAc>
      </p:transition>
    </mc:Choice>
    <mc:Fallback>
      <p:transition spd="slow" advTm="16000">
        <p:wedge/>
        <p:sndAc>
          <p:stSnd loop="1">
            <p:snd r:embed="rId3" name="Chuck Berry Tribut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/>
          <a:stretch/>
        </p:blipFill>
        <p:spPr>
          <a:xfrm>
            <a:off x="4038600" y="966549"/>
            <a:ext cx="4044784" cy="49249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1343025"/>
            <a:ext cx="6667500" cy="4171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21280" y="1086678"/>
            <a:ext cx="4736481" cy="47575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9172"/>
          <a:stretch/>
        </p:blipFill>
        <p:spPr>
          <a:xfrm>
            <a:off x="2950601" y="1426262"/>
            <a:ext cx="6290798" cy="4005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113" t="8522" r="7234" b="8862"/>
          <a:stretch/>
        </p:blipFill>
        <p:spPr>
          <a:xfrm>
            <a:off x="3233530" y="1235880"/>
            <a:ext cx="5605670" cy="43975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8" b="9975"/>
          <a:stretch/>
        </p:blipFill>
        <p:spPr>
          <a:xfrm>
            <a:off x="2915478" y="1420341"/>
            <a:ext cx="6361043" cy="4017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6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1362923"/>
            <a:ext cx="6056244" cy="41778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8178"/>
          <a:stretch/>
        </p:blipFill>
        <p:spPr>
          <a:xfrm>
            <a:off x="2967751" y="1420053"/>
            <a:ext cx="6256498" cy="4017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9751" y="1188720"/>
            <a:ext cx="5569205" cy="44832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10829"/>
          <a:stretch/>
        </p:blipFill>
        <p:spPr>
          <a:xfrm>
            <a:off x="2922709" y="1445347"/>
            <a:ext cx="6346581" cy="3967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4955" y="1086678"/>
            <a:ext cx="5066005" cy="46515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Chuck Berry Tribute1.wav"/>
          </p:stSnd>
        </p:sndAc>
      </p:transition>
    </mc:Choice>
    <mc:Fallback>
      <p:transition spd="slow" advTm="16000">
        <p:wedge/>
        <p:sndAc>
          <p:stSnd loop="1">
            <p:snd r:embed="rId3" name="Chuck Berry Tribut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9835"/>
          <a:stretch/>
        </p:blipFill>
        <p:spPr>
          <a:xfrm>
            <a:off x="2955235" y="1428749"/>
            <a:ext cx="6427303" cy="4053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231" y="1169471"/>
            <a:ext cx="7498730" cy="437121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92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Algerian</vt:lpstr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2021-04-23T09:19:46Z</dcterms:created>
  <dcterms:modified xsi:type="dcterms:W3CDTF">2021-05-06T09:35:28Z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