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dcaYYA93FzgO2v/+9ONTQ==" hashData="NJBG4j6r5OQtcotUfMNmvQyl1lSmVYZVJyomu6zschu3EPiiP8IQZ67Dc1uAwrEU92lsNlCbAMBW+FpqOA3/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05/05/2021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05/05/2021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chemeClr val="accent6">
                <a:lumMod val="75000"/>
              </a:schemeClr>
            </a:gs>
            <a:gs pos="86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chemeClr val="accent6">
                  <a:lumMod val="75000"/>
                </a:schemeClr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8" y="3782018"/>
            <a:ext cx="147668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-742" t="7097" r="766" b="14829"/>
          <a:stretch/>
        </p:blipFill>
        <p:spPr>
          <a:xfrm>
            <a:off x="2279375" y="1168468"/>
            <a:ext cx="7500730" cy="4373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741302" y="3852771"/>
            <a:ext cx="270939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1739" y="1358016"/>
            <a:ext cx="6162261" cy="4097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1343025"/>
            <a:ext cx="666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906" y="1290187"/>
            <a:ext cx="6021590" cy="42624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45" b="9172"/>
          <a:stretch/>
        </p:blipFill>
        <p:spPr>
          <a:xfrm>
            <a:off x="2950601" y="1426262"/>
            <a:ext cx="6290798" cy="400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6103" y="831216"/>
            <a:ext cx="3977297" cy="5195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18" b="9975"/>
          <a:stretch/>
        </p:blipFill>
        <p:spPr>
          <a:xfrm>
            <a:off x="2915478" y="1420341"/>
            <a:ext cx="6361043" cy="4017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6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0802" y="895129"/>
            <a:ext cx="3970396" cy="5067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87" b="8178"/>
          <a:stretch/>
        </p:blipFill>
        <p:spPr>
          <a:xfrm>
            <a:off x="2967751" y="1420053"/>
            <a:ext cx="6256498" cy="4017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468" r="-434" b="9178"/>
          <a:stretch/>
        </p:blipFill>
        <p:spPr>
          <a:xfrm>
            <a:off x="3368279" y="1219532"/>
            <a:ext cx="5455442" cy="44189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45" b="10829"/>
          <a:stretch/>
        </p:blipFill>
        <p:spPr>
          <a:xfrm>
            <a:off x="2922709" y="1445347"/>
            <a:ext cx="6346581" cy="3967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5749" t="4444" r="3815" b="5314"/>
          <a:stretch/>
        </p:blipFill>
        <p:spPr>
          <a:xfrm>
            <a:off x="3665882" y="1004075"/>
            <a:ext cx="4860235" cy="4849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87" b="9835"/>
          <a:stretch/>
        </p:blipFill>
        <p:spPr>
          <a:xfrm>
            <a:off x="2955235" y="1428749"/>
            <a:ext cx="6427303" cy="405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231" y="1169471"/>
            <a:ext cx="7498730" cy="43712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93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Algerian</vt:lpstr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2021-04-23T09:19:46Z</dcterms:created>
  <dcterms:modified xsi:type="dcterms:W3CDTF">2021-05-05T18:17:13Z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