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oCibc5T02i7XLtKbhPylA==" hashData="r43yChkwv1Wcfi16ExtDPn1aCmw+CqDp7cagXMm14GzkP+/XjqCen6iMEEc3Daifxe4NnKuGcdiYk1xX9DFz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N°9</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2000">
        <p14:warp dir="in"/>
        <p:sndAc>
          <p:stSnd loop="1">
            <p:snd r:embed="rId3" name="Les haulz et les bas Rostibolli Gioioso.wav"/>
          </p:stSnd>
        </p:sndAc>
      </p:transition>
    </mc:Choice>
    <mc:Fallback>
      <p:transition spd="slow" advTm="12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754155" y="539700"/>
            <a:ext cx="8714791" cy="579929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679511" y="527191"/>
            <a:ext cx="8845420" cy="581179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970384" y="577876"/>
            <a:ext cx="10383416" cy="577577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791477" y="611218"/>
            <a:ext cx="8528179" cy="568951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86000" y="571500"/>
            <a:ext cx="7620000" cy="571500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9173"/>
          <a:stretch/>
        </p:blipFill>
        <p:spPr>
          <a:xfrm>
            <a:off x="1298259" y="517297"/>
            <a:ext cx="9595481" cy="582340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122" t="-1" r="6020" b="-586"/>
          <a:stretch/>
        </p:blipFill>
        <p:spPr>
          <a:xfrm>
            <a:off x="740228" y="348740"/>
            <a:ext cx="10711543" cy="613176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2021-06-29T03:41:25Z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