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9" r:id="rId4"/>
    <p:sldId id="260" r:id="rId5"/>
    <p:sldId id="261" r:id="rId6"/>
    <p:sldId id="262" r:id="rId7"/>
    <p:sldId id="264" r:id="rId8"/>
    <p:sldId id="263" r:id="rId9"/>
    <p:sldId id="265" r:id="rId10"/>
    <p:sldId id="266" r:id="rId11"/>
    <p:sldId id="267" r:id="rId12"/>
    <p:sldId id="268" r:id="rId13"/>
    <p:sldId id="269" r:id="rId14"/>
    <p:sldId id="270" r:id="rId15"/>
    <p:sldId id="271" r:id="rId16"/>
    <p:sldId id="258"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iqWvThEOajeGHtraaQJAQ==" hashData="Obdz40s+yHckcditMAvOh26EnC71onE6iaVedMzkahHHQmpVVcZLI77YXtP++2myWAvmvJQTcYepjuEQHbYbf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6" autoAdjust="0"/>
    <p:restoredTop sz="94660"/>
  </p:normalViewPr>
  <p:slideViewPr>
    <p:cSldViewPr snapToGrid="0" showGuides="1">
      <p:cViewPr varScale="1">
        <p:scale>
          <a:sx n="52" d="100"/>
          <a:sy n="52" d="100"/>
        </p:scale>
        <p:origin x="114" y="56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F90A8C-93DC-4CA9-A799-292A13663921}" type="datetimeFigureOut">
              <a:rPr lang="fr-FR" smtClean="0"/>
              <a:t>29/06/2021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2BC321-EB84-462D-A8D5-D60012CAD775}" type="slidenum">
              <a:rPr lang="fr-FR" smtClean="0"/>
              <a:t>‹N°›</a:t>
            </a:fld>
            <a:endParaRPr lang="fr-FR"/>
          </a:p>
        </p:txBody>
      </p:sp>
    </p:spTree>
    <p:extLst>
      <p:ext uri="{BB962C8B-B14F-4D97-AF65-F5344CB8AC3E}">
        <p14:creationId xmlns:p14="http://schemas.microsoft.com/office/powerpoint/2010/main" val="4056409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a:t>
            </a:fld>
            <a:endParaRPr lang="fr-FR"/>
          </a:p>
        </p:txBody>
      </p:sp>
    </p:spTree>
    <p:extLst>
      <p:ext uri="{BB962C8B-B14F-4D97-AF65-F5344CB8AC3E}">
        <p14:creationId xmlns:p14="http://schemas.microsoft.com/office/powerpoint/2010/main" val="43446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2</a:t>
            </a:fld>
            <a:endParaRPr lang="fr-FR"/>
          </a:p>
        </p:txBody>
      </p:sp>
    </p:spTree>
    <p:extLst>
      <p:ext uri="{BB962C8B-B14F-4D97-AF65-F5344CB8AC3E}">
        <p14:creationId xmlns:p14="http://schemas.microsoft.com/office/powerpoint/2010/main" val="26441046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3</a:t>
            </a:fld>
            <a:endParaRPr lang="fr-FR"/>
          </a:p>
        </p:txBody>
      </p:sp>
    </p:spTree>
    <p:extLst>
      <p:ext uri="{BB962C8B-B14F-4D97-AF65-F5344CB8AC3E}">
        <p14:creationId xmlns:p14="http://schemas.microsoft.com/office/powerpoint/2010/main" val="1177657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4</a:t>
            </a:fld>
            <a:endParaRPr lang="fr-FR"/>
          </a:p>
        </p:txBody>
      </p:sp>
    </p:spTree>
    <p:extLst>
      <p:ext uri="{BB962C8B-B14F-4D97-AF65-F5344CB8AC3E}">
        <p14:creationId xmlns:p14="http://schemas.microsoft.com/office/powerpoint/2010/main" val="25986544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5</a:t>
            </a:fld>
            <a:endParaRPr lang="fr-FR"/>
          </a:p>
        </p:txBody>
      </p:sp>
    </p:spTree>
    <p:extLst>
      <p:ext uri="{BB962C8B-B14F-4D97-AF65-F5344CB8AC3E}">
        <p14:creationId xmlns:p14="http://schemas.microsoft.com/office/powerpoint/2010/main" val="2589001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6</a:t>
            </a:fld>
            <a:endParaRPr lang="fr-FR"/>
          </a:p>
        </p:txBody>
      </p:sp>
    </p:spTree>
    <p:extLst>
      <p:ext uri="{BB962C8B-B14F-4D97-AF65-F5344CB8AC3E}">
        <p14:creationId xmlns:p14="http://schemas.microsoft.com/office/powerpoint/2010/main" val="14799411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7</a:t>
            </a:fld>
            <a:endParaRPr lang="fr-FR"/>
          </a:p>
        </p:txBody>
      </p:sp>
    </p:spTree>
    <p:extLst>
      <p:ext uri="{BB962C8B-B14F-4D97-AF65-F5344CB8AC3E}">
        <p14:creationId xmlns:p14="http://schemas.microsoft.com/office/powerpoint/2010/main" val="23739688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8</a:t>
            </a:fld>
            <a:endParaRPr lang="fr-FR"/>
          </a:p>
        </p:txBody>
      </p:sp>
    </p:spTree>
    <p:extLst>
      <p:ext uri="{BB962C8B-B14F-4D97-AF65-F5344CB8AC3E}">
        <p14:creationId xmlns:p14="http://schemas.microsoft.com/office/powerpoint/2010/main" val="31389583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9</a:t>
            </a:fld>
            <a:endParaRPr lang="fr-FR"/>
          </a:p>
        </p:txBody>
      </p:sp>
    </p:spTree>
    <p:extLst>
      <p:ext uri="{BB962C8B-B14F-4D97-AF65-F5344CB8AC3E}">
        <p14:creationId xmlns:p14="http://schemas.microsoft.com/office/powerpoint/2010/main" val="35516409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10</a:t>
            </a:fld>
            <a:endParaRPr lang="fr-FR"/>
          </a:p>
        </p:txBody>
      </p:sp>
    </p:spTree>
    <p:extLst>
      <p:ext uri="{BB962C8B-B14F-4D97-AF65-F5344CB8AC3E}">
        <p14:creationId xmlns:p14="http://schemas.microsoft.com/office/powerpoint/2010/main" val="39157675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11</a:t>
            </a:fld>
            <a:endParaRPr lang="fr-FR"/>
          </a:p>
        </p:txBody>
      </p:sp>
    </p:spTree>
    <p:extLst>
      <p:ext uri="{BB962C8B-B14F-4D97-AF65-F5344CB8AC3E}">
        <p14:creationId xmlns:p14="http://schemas.microsoft.com/office/powerpoint/2010/main" val="33657432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12</a:t>
            </a:fld>
            <a:endParaRPr lang="fr-FR"/>
          </a:p>
        </p:txBody>
      </p:sp>
    </p:spTree>
    <p:extLst>
      <p:ext uri="{BB962C8B-B14F-4D97-AF65-F5344CB8AC3E}">
        <p14:creationId xmlns:p14="http://schemas.microsoft.com/office/powerpoint/2010/main" val="4971064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13</a:t>
            </a:fld>
            <a:endParaRPr lang="fr-FR"/>
          </a:p>
        </p:txBody>
      </p:sp>
    </p:spTree>
    <p:extLst>
      <p:ext uri="{BB962C8B-B14F-4D97-AF65-F5344CB8AC3E}">
        <p14:creationId xmlns:p14="http://schemas.microsoft.com/office/powerpoint/2010/main" val="14739217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14</a:t>
            </a:fld>
            <a:endParaRPr lang="fr-FR"/>
          </a:p>
        </p:txBody>
      </p:sp>
    </p:spTree>
    <p:extLst>
      <p:ext uri="{BB962C8B-B14F-4D97-AF65-F5344CB8AC3E}">
        <p14:creationId xmlns:p14="http://schemas.microsoft.com/office/powerpoint/2010/main" val="10034427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15</a:t>
            </a:fld>
            <a:endParaRPr lang="fr-FR"/>
          </a:p>
        </p:txBody>
      </p:sp>
    </p:spTree>
    <p:extLst>
      <p:ext uri="{BB962C8B-B14F-4D97-AF65-F5344CB8AC3E}">
        <p14:creationId xmlns:p14="http://schemas.microsoft.com/office/powerpoint/2010/main" val="3273007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16</a:t>
            </a:fld>
            <a:endParaRPr lang="fr-FR"/>
          </a:p>
        </p:txBody>
      </p:sp>
    </p:spTree>
    <p:extLst>
      <p:ext uri="{BB962C8B-B14F-4D97-AF65-F5344CB8AC3E}">
        <p14:creationId xmlns:p14="http://schemas.microsoft.com/office/powerpoint/2010/main" val="3648417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3550820-4481-4AEE-A54C-B0DD0C883AAD}"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074369660"/>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8CBA936-240D-475C-AA9C-F6D06F23802E}"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957471715"/>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34C4C4AA-6434-404B-8083-8DE69DDA96D4}"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861896234"/>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C8227C4-FBD0-4089-9AF5-3EF920753E12}" type="datetime1">
              <a:rPr lang="fr-FR" smtClean="0"/>
              <a:t>29/06/2021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209706118"/>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7008D2E-50A0-43EA-B36C-499CC15D6194}" type="datetime1">
              <a:rPr lang="fr-FR" smtClean="0"/>
              <a:t>29/06/2021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938884658"/>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1E77A20-04F8-41A8-A191-0BC924F85347}" type="datetime1">
              <a:rPr lang="fr-FR" smtClean="0"/>
              <a:t>29/06/2021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168562228"/>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28F46D4-681E-4BFF-BFAA-E7817BFE86DD}" type="datetime1">
              <a:rPr lang="fr-FR" smtClean="0"/>
              <a:t>29/06/2021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390085510"/>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DD442B7-D9DC-432F-AB0A-72DF5129AC21}" type="datetime1">
              <a:rPr lang="fr-FR" smtClean="0"/>
              <a:t>29/06/2021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712417863"/>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50AC0FCF-0544-441B-8FA4-8B38729A38D4}" type="datetime1">
              <a:rPr lang="fr-FR" smtClean="0"/>
              <a:t>29/06/2021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343518293"/>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74EFB6B-BE20-4157-B25D-6B92B20A6985}"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114343952"/>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E15E7EA-F974-401E-A925-9DD0095C6CF9}"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348655688"/>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5000">
              <a:schemeClr val="accent1">
                <a:lumMod val="5000"/>
                <a:lumOff val="95000"/>
              </a:schemeClr>
            </a:gs>
            <a:gs pos="75000">
              <a:schemeClr val="accent2">
                <a:lumMod val="75000"/>
              </a:schemeClr>
            </a:gs>
            <a:gs pos="85000">
              <a:schemeClr val="accent2">
                <a:lumMod val="60000"/>
                <a:lumOff val="40000"/>
              </a:schemeClr>
            </a:gs>
            <a:gs pos="53000">
              <a:schemeClr val="accent2">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0B3500-6EEC-43C0-A44F-12120C8F3A5C}" type="datetime1">
              <a:rPr lang="fr-FR" smtClean="0"/>
              <a:t>29/06/2021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59FC2F-CCD0-4864-AE33-815C5CBAA292}" type="slidenum">
              <a:rPr lang="fr-FR" smtClean="0"/>
              <a:t>‹N°›</a:t>
            </a:fld>
            <a:endParaRPr lang="fr-FR"/>
          </a:p>
        </p:txBody>
      </p:sp>
    </p:spTree>
    <p:extLst>
      <p:ext uri="{BB962C8B-B14F-4D97-AF65-F5344CB8AC3E}">
        <p14:creationId xmlns:p14="http://schemas.microsoft.com/office/powerpoint/2010/main" val="3647391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4"/>
          <a:stretch>
            <a:fillRect/>
          </a:stretch>
        </p:blipFill>
        <p:spPr>
          <a:xfrm>
            <a:off x="523966" y="239829"/>
            <a:ext cx="11144067" cy="6240679"/>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Rectangle 7"/>
          <p:cNvSpPr/>
          <p:nvPr/>
        </p:nvSpPr>
        <p:spPr>
          <a:xfrm>
            <a:off x="1570946" y="3013501"/>
            <a:ext cx="9050106" cy="830997"/>
          </a:xfrm>
          <a:prstGeom prst="rect">
            <a:avLst/>
          </a:prstGeom>
        </p:spPr>
        <p:txBody>
          <a:bodyPr wrap="none">
            <a:spAutoFit/>
          </a:bodyPr>
          <a:lstStyle/>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L'Abbaye de Fontfroide </a:t>
            </a:r>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N°7</a:t>
            </a:r>
            <a:endParaRPr lang="fr-FR" sz="4800" b="1" dirty="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2834944092"/>
      </p:ext>
    </p:extLst>
  </p:cSld>
  <p:clrMapOvr>
    <a:masterClrMapping/>
  </p:clrMapOvr>
  <mc:AlternateContent xmlns:mc="http://schemas.openxmlformats.org/markup-compatibility/2006">
    <mc:Choice xmlns:p14="http://schemas.microsoft.com/office/powerpoint/2010/main" Requires="p14">
      <p:transition spd="slow" p14:dur="3250" advTm="12000">
        <p14:warp dir="in"/>
        <p:sndAc>
          <p:stSnd loop="1">
            <p:snd r:embed="rId3" name="Les haulz et les bas Rostibolli Gioioso.wav"/>
          </p:stSnd>
        </p:sndAc>
      </p:transition>
    </mc:Choice>
    <mc:Fallback>
      <p:transition spd="slow" advTm="12000">
        <p:fade/>
        <p:sndAc>
          <p:stSnd loop="1">
            <p:snd r:embed="rId3" name="Les haulz et les bas Rostibolli Gioios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45 -0.11226 C -0.43424 -0.15439 -0.45391 -0.10162 -0.44089 -0.13796 C -0.43919 -0.14259 -0.43724 -0.14722 -0.43555 -0.15185 C -0.43424 -0.15578 -0.43307 -0.15995 -0.43164 -0.16365 C -0.43047 -0.16689 -0.42878 -0.16967 -0.42773 -0.17291 C -0.42018 -0.19745 -0.42773 -0.1824 -0.41979 -0.19629 C -0.4194 -0.19953 -0.41927 -0.20277 -0.41849 -0.20578 C -0.41654 -0.21273 -0.41068 -0.22199 -0.40794 -0.22685 C -0.39961 -0.24166 -0.40885 -0.22592 -0.3987 -0.24074 C -0.39779 -0.24236 -0.39714 -0.24444 -0.39609 -0.2456 C -0.39492 -0.24675 -0.39336 -0.24675 -0.39219 -0.24791 C -0.38984 -0.25 -0.38789 -0.25277 -0.38555 -0.25486 C -0.38385 -0.25648 -0.38203 -0.2581 -0.38034 -0.25949 C -0.37904 -0.2618 -0.37786 -0.26458 -0.37643 -0.26666 C -0.37031 -0.27453 -0.36979 -0.27291 -0.36328 -0.27824 C -0.36055 -0.28032 -0.35794 -0.28263 -0.35534 -0.28518 C -0.35391 -0.28657 -0.35286 -0.28888 -0.35143 -0.29004 C -0.34883 -0.29189 -0.34609 -0.29282 -0.34349 -0.29467 C -0.34167 -0.29583 -0.34023 -0.29791 -0.33828 -0.2993 C -0.33568 -0.30115 -0.33294 -0.30208 -0.33034 -0.30393 C -0.32812 -0.30555 -0.32591 -0.30671 -0.3237 -0.30856 C -0.3224 -0.30995 -0.32122 -0.31226 -0.31979 -0.31342 C -0.31771 -0.31481 -0.31536 -0.31458 -0.31328 -0.31574 C -0.29727 -0.32337 -0.31367 -0.31828 -0.29609 -0.32268 C -0.2944 -0.3243 -0.29271 -0.32615 -0.29089 -0.32731 C -0.28125 -0.33425 -0.2707 -0.33703 -0.26055 -0.33912 C -0.25312 -0.34074 -0.2457 -0.34074 -0.23828 -0.34143 C -0.2224 -0.34537 -0.23216 -0.34259 -0.20924 -0.35069 L -0.20273 -0.353 C -0.20195 -0.353 -0.18581 -0.3537 -0.18034 -0.34837 C -0.17578 -0.34421 -0.16719 -0.33449 -0.16719 -0.33425 C -0.1599 -0.31712 -0.16706 -0.33263 -0.15664 -0.31574 C -0.15013 -0.30509 -0.14453 -0.29375 -0.13958 -0.28055 C -0.13542 -0.26967 -0.13672 -0.27407 -0.13294 -0.25717 C -0.13242 -0.25486 -0.13242 -0.25208 -0.13164 -0.25023 C -0.13021 -0.24652 -0.12812 -0.24398 -0.12643 -0.24074 C -0.12279 -0.22152 -0.12526 -0.23101 -0.11849 -0.21273 L -0.11589 -0.20578 C -0.11536 -0.20115 -0.11523 -0.19629 -0.11458 -0.19166 C -0.1138 -0.18703 -0.11185 -0.17777 -0.11185 -0.17754 C -0.11107 -0.16481 -0.1099 -0.15069 -0.10924 -0.13796 C -0.10872 -0.12847 -0.10872 -0.11921 -0.10794 -0.10995 C -0.10742 -0.10416 -0.10625 -0.09884 -0.10534 -0.09351 C -0.10156 -0.02708 -0.10299 -0.06157 -0.10534 0.06783 C -0.10534 0.07107 -0.10586 0.07431 -0.10664 0.07732 C -0.10807 0.08241 -0.11029 0.08658 -0.11185 0.09144 C -0.11341 0.09584 -0.11445 0.1007 -0.11589 0.10533 C -0.11667 0.10788 -0.11771 0.10996 -0.11849 0.11227 C -0.12031 0.11783 -0.12174 0.12362 -0.1237 0.12871 C -0.12526 0.13288 -0.12734 0.13635 -0.12904 0.14051 C -0.13151 0.14653 -0.13516 0.15788 -0.13828 0.16389 C -0.14076 0.16875 -0.14375 0.17269 -0.14609 0.17778 C -0.14779 0.18149 -0.14844 0.18612 -0.15 0.18959 C -0.15104 0.19167 -0.15273 0.1926 -0.15404 0.19422 C -0.15677 0.19792 -0.15951 0.20163 -0.16185 0.20602 C -0.16341 0.2088 -0.16419 0.21274 -0.16589 0.21528 C -0.16914 0.22061 -0.17331 0.22385 -0.17643 0.2294 C -0.17773 0.23172 -0.17878 0.2345 -0.18034 0.23635 C -0.18268 0.23936 -0.18984 0.24399 -0.19219 0.24561 C -0.20638 0.24491 -0.22031 0.24491 -0.23424 0.24329 C -0.23568 0.24329 -0.23724 0.2426 -0.23828 0.24098 C -0.24036 0.23774 -0.24141 0.23264 -0.24349 0.2294 C -0.24714 0.22338 -0.25182 0.21922 -0.25534 0.21297 L -0.26458 0.19653 C -0.26497 0.19422 -0.26523 0.19167 -0.26589 0.18959 C -0.26654 0.18704 -0.26784 0.18519 -0.26849 0.18264 C -0.26914 0.17963 -0.2694 0.17639 -0.26979 0.17315 C -0.26888 0.14283 -0.26836 0.11227 -0.26719 0.08195 C -0.26706 0.07871 -0.26641 0.0757 -0.26589 0.07269 C -0.2651 0.06852 -0.26406 0.06482 -0.26328 0.06088 C -0.26094 0.03612 -0.26367 0.05718 -0.25794 0.03288 C -0.2569 0.02825 -0.25703 0.02269 -0.25534 0.01875 C -0.25352 0.01482 -0.25156 0.01135 -0.25 0.00718 C -0.24896 0.00417 -0.24857 0.0007 -0.2474 -0.00231 C -0.24635 -0.00486 -0.24466 -0.00671 -0.24349 -0.00925 C -0.24245 -0.01134 -0.2418 -0.01412 -0.24089 -0.0162 C -0.2388 -0.02106 -0.23659 -0.02569 -0.23424 -0.03032 C -0.23216 -0.03449 -0.22969 -0.03773 -0.22773 -0.04189 C -0.22305 -0.05185 -0.21862 -0.0618 -0.21458 -0.07245 C -0.21224 -0.07893 -0.20977 -0.08564 -0.20664 -0.0912 C -0.20469 -0.09467 -0.20195 -0.09675 -0.2 -0.10046 C -0.19622 -0.10787 -0.19297 -0.11597 -0.18958 -0.12384 C -0.18815 -0.12685 -0.18737 -0.13078 -0.18555 -0.13333 C -0.18385 -0.13564 -0.1819 -0.1375 -0.18034 -0.14027 C -0.17878 -0.14305 -0.17786 -0.14675 -0.17643 -0.14953 C -0.17096 -0.16041 -0.17031 -0.16064 -0.16458 -0.16828 C -0.15951 -0.18194 -0.16484 -0.16967 -0.15794 -0.18009 C -0.15612 -0.18287 -0.15456 -0.18657 -0.15273 -0.18935 C -0.15143 -0.1912 -0.15 -0.19212 -0.1487 -0.19398 C -0.14635 -0.19768 -0.14492 -0.20324 -0.14219 -0.20578 C -0.14036 -0.2074 -0.13854 -0.20856 -0.13685 -0.21041 C -0.13594 -0.21157 -0.13529 -0.21388 -0.13424 -0.21504 C -0.13307 -0.21643 -0.13164 -0.21643 -0.13034 -0.21736 C -0.12852 -0.21875 -0.12682 -0.22037 -0.125 -0.22222 C -0.12148 -0.22592 -0.11823 -0.23055 -0.11458 -0.23379 C -0.11276 -0.23541 -0.11107 -0.23703 -0.10924 -0.23842 C -0.10716 -0.24027 -0.10482 -0.24143 -0.10273 -0.24328 C -0.09831 -0.24675 -0.09401 -0.25115 -0.08958 -0.25486 C -0.08737 -0.25671 -0.08516 -0.25787 -0.08294 -0.25949 C -0.08112 -0.26087 -0.07943 -0.2625 -0.07773 -0.26412 C -0.075 -0.26712 -0.07266 -0.27106 -0.06979 -0.27361 C -0.05716 -0.28472 -0.07279 -0.2706 -0.05794 -0.28518 C -0.05625 -0.28703 -0.05443 -0.28819 -0.05273 -0.29004 C -0.04557 -0.29722 -0.05208 -0.29259 -0.04479 -0.29699 C -0.03594 -0.31273 -0.04622 -0.29699 -0.03555 -0.30625 C -0.03451 -0.3074 -0.03398 -0.30972 -0.03294 -0.31111 C -0.02513 -0.32152 -0.02721 -0.31944 -0.01979 -0.32268 C -0.01849 -0.3243 -0.01732 -0.32638 -0.01589 -0.32731 C -0.00508 -0.33541 -0.00677 -0.33263 0.00117 -0.3368 C 0.0026 -0.3375 0.00391 -0.33819 0.00521 -0.33912 C 0.00964 -0.33819 0.01393 -0.33796 0.01836 -0.3368 C 0.01979 -0.33634 0.02109 -0.33541 0.02214 -0.33449 C 0.05326 -0.30902 0.02604 -0.33148 0.03945 -0.31805 C 0.04102 -0.3162 0.0431 -0.3155 0.04453 -0.31342 C 0.04896 -0.30694 0.05273 -0.29953 0.05638 -0.29236 C 0.05781 -0.28935 0.05885 -0.28564 0.06042 -0.28287 C 0.0625 -0.27939 0.0651 -0.27708 0.06706 -0.27361 C 0.06862 -0.27083 0.0694 -0.26689 0.07096 -0.26412 C 0.07604 -0.25509 0.07539 -0.26041 0.07891 -0.25254 C 0.07982 -0.25023 0.08047 -0.24768 0.08151 -0.2456 C 0.08529 -0.23819 0.08945 -0.23148 0.09336 -0.22453 L 0.10651 -0.20115 L 0.11315 -0.19629 C 0.11484 -0.19259 0.11641 -0.18842 0.11836 -0.18472 C 0.12253 -0.17662 0.1276 -0.1699 0.13151 -0.16134 C 0.13542 -0.15277 0.13893 -0.14351 0.14336 -0.13564 C 0.14727 -0.12847 0.15234 -0.12291 0.15521 -0.11458 C 0.15651 -0.11064 0.1582 -0.10694 0.15911 -0.10277 C 0.16081 -0.09606 0.1612 -0.08842 0.16315 -0.08171 L 0.16576 -0.07245 C 0.16745 -0.06018 0.16888 -0.05185 0.16966 -0.03958 C 0.17031 -0.03032 0.17057 -0.02106 0.17096 -0.01157 C 0.17057 0.01737 0.17331 0.05047 0.16836 0.07963 C 0.16758 0.08426 0.1668 0.08913 0.16576 0.09375 C 0.1651 0.0963 0.16393 0.09838 0.16315 0.1007 C 0.16263 0.10301 0.1625 0.10556 0.16172 0.10764 C 0.15768 0.11875 0.15521 0.11528 0.14727 0.11713 C 0.14297 0.12107 0.13828 0.12385 0.13411 0.12871 C 0.12201 0.14306 0.13698 0.12477 0.1276 0.1382 C 0.1263 0.13982 0.125 0.14121 0.12357 0.14283 C 0.12005 0.1419 0.11641 0.14283 0.11315 0.14051 C 0.11081 0.13866 0.10951 0.1345 0.10781 0.13102 C 0.10664 0.12848 0.10143 0.1132 0.1013 0.11227 C 0.09714 0.097 0.08945 0.06551 0.08945 0.06575 C 0.08698 0.03149 0.08984 0.06112 0.08542 0.03288 C 0.08255 0.01366 0.08581 0.02848 0.08281 0.00718 C 0.08177 -0.00069 0.08021 -0.00856 0.07891 -0.0162 C 0.07539 -0.08449 0.07591 -0.06527 0.07891 -0.18703 C 0.07904 -0.19189 0.0806 -0.19652 0.08151 -0.20115 C 0.08398 -0.21319 0.08516 -0.21736 0.08945 -0.22916 C 0.09063 -0.2324 0.09206 -0.23541 0.09336 -0.23842 C 0.09518 -0.24305 0.09648 -0.24837 0.09857 -0.25254 C 0.10221 -0.25995 0.10651 -0.26666 0.11042 -0.27361 C 0.11758 -0.28611 0.12083 -0.29282 0.13021 -0.30393 C 0.13672 -0.3118 0.14245 -0.32291 0.15 -0.32731 C 0.1513 -0.32824 0.1526 -0.3287 0.15391 -0.32962 C 0.15573 -0.33101 0.15729 -0.33333 0.15911 -0.33449 C 0.16133 -0.33564 0.16354 -0.33587 0.16576 -0.3368 C 0.16706 -0.33726 0.16836 -0.33819 0.16966 -0.33912 C 0.17148 -0.3405 0.17305 -0.34282 0.175 -0.34375 C 0.17839 -0.34537 0.1819 -0.34537 0.18542 -0.34606 C 0.21237 -0.36203 0.19362 -0.35185 0.26315 -0.34375 C 0.26549 -0.34351 0.26745 -0.3405 0.26966 -0.33912 C 0.27096 -0.33819 0.2724 -0.33773 0.27357 -0.3368 C 0.27539 -0.33541 0.27708 -0.33333 0.27891 -0.33217 C 0.28281 -0.32939 0.29076 -0.325 0.29076 -0.32476 C 0.29596 -0.31805 0.30091 -0.30995 0.30651 -0.30393 C 0.30872 -0.30162 0.31107 -0.29953 0.31315 -0.29699 C 0.31406 -0.2956 0.31471 -0.29351 0.31576 -0.29236 C 0.31784 -0.28958 0.32031 -0.28819 0.32227 -0.28518 C 0.34219 -0.25648 0.32253 -0.28032 0.33411 -0.26666 C 0.33594 -0.26157 0.33867 -0.25439 0.34076 -0.25023 C 0.34323 -0.24537 0.34857 -0.23611 0.34857 -0.23587 C 0.34909 -0.23379 0.34935 -0.23125 0.35 -0.22916 C 0.35469 -0.21226 0.35052 -0.23333 0.35521 -0.21273 C 0.35625 -0.2081 0.35625 -0.20277 0.35781 -0.19884 C 0.36536 -0.1787 0.35638 -0.20416 0.36172 -0.18472 C 0.3625 -0.18217 0.36354 -0.18009 0.36445 -0.17777 C 0.36523 -0.17152 0.36589 -0.16504 0.36706 -0.15902 C 0.36771 -0.15555 0.36888 -0.15277 0.36966 -0.14953 C 0.37292 -0.13611 0.36862 -0.14907 0.37357 -0.13564 C 0.37409 -0.13333 0.37422 -0.13055 0.375 -0.12847 C 0.37552 -0.12662 0.37708 -0.12592 0.3776 -0.12384 C 0.38359 -0.09722 0.38138 -0.10162 0.38411 -0.08402 C 0.38451 -0.08171 0.38516 -0.07939 0.38542 -0.07708 C 0.38698 -0.06597 0.38698 -0.06087 0.38815 -0.04907 C 0.38841 -0.04513 0.38906 -0.0412 0.38945 -0.03726 C 0.38997 -0.03194 0.39023 -0.02638 0.39076 -0.02106 C 0.39102 -0.01782 0.39167 -0.01481 0.39206 -0.01157 C 0.39518 0.01922 0.39167 -0.00717 0.39466 0.01413 C 0.39583 0.03102 0.39688 0.04306 0.39727 0.06088 C 0.39948 0.14954 0.3957 0.11181 0.4 0.14977 C 0.39909 0.19121 0.39857 0.23241 0.39727 0.27385 C 0.39714 0.27848 0.39531 0.28982 0.39466 0.29491 C 0.39258 0.31181 0.39388 0.30926 0.38815 0.32987 C 0.38724 0.33311 0.38646 0.33635 0.38542 0.33936 C 0.38464 0.34167 0.38359 0.34375 0.38281 0.3463 C 0.38021 0.35556 0.38333 0.35371 0.3776 0.36274 C 0.37526 0.36644 0.3724 0.36922 0.36966 0.372 C 0.36849 0.37315 0.36693 0.37338 0.36576 0.37431 C 0.36302 0.37639 0.36029 0.37871 0.35781 0.38149 C 0.35247 0.38727 0.34766 0.39514 0.34206 0.4 C 0.32031 0.41945 0.34766 0.39607 0.3263 0.41181 C 0.32357 0.41389 0.32109 0.41667 0.31836 0.41875 C 0.31276 0.42292 0.3069 0.42639 0.3013 0.43056 C 0.29818 0.43264 0.29518 0.43542 0.29206 0.4375 C 0.28776 0.44028 0.2763 0.44514 0.27227 0.447 C 0.25339 0.44607 0.23451 0.447 0.21576 0.44445 C 0.2099 0.44375 0.2043 0.43959 0.19857 0.4375 C 0.19336 0.43565 0.18281 0.43288 0.18281 0.43311 C 0.13268 0.3882 0.21107 0.4588 0.15521 0.40487 C 0.15052 0.40024 0.14544 0.39746 0.14076 0.39306 C 0.13177 0.38496 0.12331 0.37547 0.11445 0.36737 C 0.10052 0.35463 0.09401 0.35348 0.08281 0.33704 C 0.07031 0.31852 0.07539 0.32292 0.06706 0.30649 C 0.06094 0.29491 0.05625 0.28936 0.05117 0.27616 C 0.04688 0.26482 0.04375 0.25232 0.03945 0.24098 C 0.03542 0.23056 0.03021 0.2213 0.02617 0.21065 C 0.01497 0.18102 0.0194 0.18889 0.01172 0.16158 C 0.01016 0.15579 0.00833 0.1507 0.00651 0.14514 C 0.00521 0.13195 0.00443 0.11852 0.0026 0.10533 C 0.00169 0.09908 0.00143 0.0926 0 0.08658 L -0.00547 0.06551 C -0.00573 0.06181 -0.00612 0.05788 -0.00664 0.05394 C -0.00703 0.0507 -0.00807 0.04769 -0.00807 0.04445 C -0.00807 0.0382 -0.00729 0.03195 -0.00664 0.02593 C -0.00651 0.02338 -0.00612 0.02084 -0.00547 0.01875 C -0.00443 0.01598 -0.00273 0.01413 -0.00143 0.01181 C 0.00013 0.00325 0 0.00718 0 -4.81481E-6 " pathEditMode="relative" rAng="0" ptsTypes="AAAAAAAAAAAAAAAAAAAAAAAAAAAAAAAAAAAAAAAAAAAAAAAAAAAAAAAAAAAAAAAAAAAAAAAAAAAAAAAAAAAAAAAAAAAAAAAAAAAAAAAAAAAAAAAAAAAAAAAAAAAAAAAAAAAAAAAAAAAAAAAAAAAAAAAAAAAAAAAAAAAAAAAAAAAAAAAAAAAAAAAAAAAAAAAAAAAAAAAAAAAAAAAAAAAAAAAAAAAAAAAAAAAAA">
                                      <p:cBhvr>
                                        <p:cTn id="6" dur="2000" fill="hold"/>
                                        <p:tgtEl>
                                          <p:spTgt spid="7"/>
                                        </p:tgtEl>
                                        <p:attrNameLst>
                                          <p:attrName>ppt_x</p:attrName>
                                          <p:attrName>ppt_y</p:attrName>
                                        </p:attrNameLst>
                                      </p:cBhvr>
                                      <p:rCtr x="42500" y="15833"/>
                                    </p:animMotion>
                                  </p:childTnLst>
                                </p:cTn>
                              </p:par>
                            </p:childTnLst>
                          </p:cTn>
                        </p:par>
                      </p:childTnLst>
                    </p:cTn>
                  </p:par>
                  <p:par>
                    <p:cTn id="7" fill="hold">
                      <p:stCondLst>
                        <p:cond delay="indefinite"/>
                      </p:stCondLst>
                      <p:childTnLst>
                        <p:par>
                          <p:cTn id="8" fill="hold">
                            <p:stCondLst>
                              <p:cond delay="0"/>
                            </p:stCondLst>
                            <p:childTnLst>
                              <p:par>
                                <p:cTn id="9" presetID="33" presetClass="path" presetSubtype="0" accel="50000" decel="50000" fill="hold" nodeType="clickEffect">
                                  <p:stCondLst>
                                    <p:cond delay="0"/>
                                  </p:stCondLst>
                                  <p:childTnLst>
                                    <p:animMotion origin="layout" path="M -4.375E-6 4.44444E-6 C 0.01498 0.02407 0.03698 0.04907 0.05495 0.05902 C 0.08204 0.075 0.10795 0.08101 0.11303 0.07291 C 0.11706 0.06504 0.09896 0.0449 0.07201 0.02893 C 0.05404 0.01898 0.02097 0.01203 -0.00794 0.01111 C -0.03593 0.01203 -0.07005 0.01898 -0.08802 0.02893 C -0.11497 0.0449 -0.13294 0.06504 -0.12799 0.07291 C -0.12304 0.08101 -0.097 0.075 -0.07096 0.05902 C -0.05299 0.04907 -0.02994 0.02407 -0.01601 4.44444E-6 C -0.00104 -0.025 0.00899 -0.05811 0.00899 -0.07894 C 0.00899 -0.11112 0.00196 -0.13612 -0.00794 -0.13612 C -0.01705 -0.13612 -0.025 -0.11112 -0.025 -0.07894 C -0.025 -0.05811 -0.01406 -0.025 -4.375E-6 4.44444E-6 Z " pathEditMode="relative" rAng="0" ptsTypes="AAAAAAAAAAAAA">
                                      <p:cBhvr>
                                        <p:cTn id="10" dur="2000" fill="hold"/>
                                        <p:tgtEl>
                                          <p:spTgt spid="8">
                                            <p:txEl>
                                              <p:pRg st="0" end="0"/>
                                            </p:txEl>
                                          </p:spTgt>
                                        </p:tgtEl>
                                        <p:attrNameLst>
                                          <p:attrName>ppt_x</p:attrName>
                                          <p:attrName>ppt_y</p:attrName>
                                        </p:attrNameLst>
                                      </p:cBhvr>
                                      <p:rCtr x="-768" y="-298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1687748" y="579963"/>
            <a:ext cx="8799860" cy="5708870"/>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70217274"/>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62526" y="1166842"/>
            <a:ext cx="10391273" cy="3970318"/>
          </a:xfrm>
          <a:prstGeom prst="rect">
            <a:avLst/>
          </a:prstGeom>
          <a:ln w="76200">
            <a:solidFill>
              <a:srgbClr val="FFC000"/>
            </a:solidFill>
          </a:ln>
        </p:spPr>
        <p:txBody>
          <a:bodyPr wrap="square">
            <a:spAutoFit/>
          </a:bodyPr>
          <a:lstStyle/>
          <a:p>
            <a:r>
              <a:rPr lang="fr-FR" sz="3600" b="1" dirty="0" smtClean="0">
                <a:solidFill>
                  <a:schemeClr val="accent2">
                    <a:lumMod val="60000"/>
                    <a:lumOff val="40000"/>
                  </a:schemeClr>
                </a:solidFill>
                <a:latin typeface="Broadway" panose="04040905080B02020502" pitchFamily="82" charset="0"/>
              </a:rPr>
              <a:t>L’abbaye de Fontfroide est une abbaye cistercienne située sur le territoire de la commune de Narbonne, dans le département de l'Aude en France. Initialement abbaye bénédictine, elle est intégrée à l'ordre cistercien entre 1144 et 1145.</a:t>
            </a:r>
            <a:endParaRPr lang="fr-FR" sz="36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2920296658"/>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760928" y="989046"/>
            <a:ext cx="10732058" cy="485191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843499052"/>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96616" y="920621"/>
            <a:ext cx="10198768"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Abbaye de Fontfroide </a:t>
            </a:r>
            <a:r>
              <a:rPr lang="fr-FR" sz="3200" b="1" dirty="0" err="1" smtClean="0">
                <a:solidFill>
                  <a:schemeClr val="accent2">
                    <a:lumMod val="60000"/>
                    <a:lumOff val="40000"/>
                  </a:schemeClr>
                </a:solidFill>
                <a:latin typeface="Broadway" panose="04040905080B02020502" pitchFamily="82" charset="0"/>
              </a:rPr>
              <a:t>Fontfroide</a:t>
            </a:r>
            <a:r>
              <a:rPr lang="fr-FR" sz="3200" b="1" dirty="0" smtClean="0">
                <a:solidFill>
                  <a:schemeClr val="accent2">
                    <a:lumMod val="60000"/>
                    <a:lumOff val="40000"/>
                  </a:schemeClr>
                </a:solidFill>
                <a:latin typeface="Broadway" panose="04040905080B02020502" pitchFamily="82" charset="0"/>
              </a:rPr>
              <a:t> la Nuit</a:t>
            </a:r>
          </a:p>
          <a:p>
            <a:r>
              <a:rPr lang="fr-FR" sz="3200" b="1" dirty="0" smtClean="0">
                <a:solidFill>
                  <a:schemeClr val="accent2">
                    <a:lumMod val="60000"/>
                    <a:lumOff val="40000"/>
                  </a:schemeClr>
                </a:solidFill>
                <a:latin typeface="Broadway" panose="04040905080B02020502" pitchFamily="82" charset="0"/>
              </a:rPr>
              <a:t>Date(s) de l'évènement :Du 06/07/2021 au 27/08/2021, 22h00</a:t>
            </a:r>
          </a:p>
          <a:p>
            <a:r>
              <a:rPr lang="fr-FR" sz="3200" b="1" dirty="0" smtClean="0">
                <a:solidFill>
                  <a:schemeClr val="accent2">
                    <a:lumMod val="60000"/>
                    <a:lumOff val="40000"/>
                  </a:schemeClr>
                </a:solidFill>
                <a:latin typeface="Broadway" panose="04040905080B02020502" pitchFamily="82" charset="0"/>
              </a:rPr>
              <a:t>La Nocturne en Son &amp; Lumière de Fontfroide En Juillet et Août, du mardi au vendredi (hors soirs de concerts), à partir de 22h, Fontfroide vous convie à son nouveau spectacle nocturne. Dès la nuit tombée, l'Abbaye s'habille de lumière,...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1300328766"/>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calcmode="lin" valueType="num">
                                      <p:cBhvr>
                                        <p:cTn id="23"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1" presetClass="entr" presetSubtype="0" fill="hold" nodeType="clickEffect">
                                  <p:stCondLst>
                                    <p:cond delay="0"/>
                                  </p:stCondLst>
                                  <p:iterate type="lt">
                                    <p:tmPct val="10000"/>
                                  </p:iterate>
                                  <p:childTnLst>
                                    <p:set>
                                      <p:cBhvr>
                                        <p:cTn id="31" dur="1" fill="hold">
                                          <p:stCondLst>
                                            <p:cond delay="0"/>
                                          </p:stCondLst>
                                        </p:cTn>
                                        <p:tgtEl>
                                          <p:spTgt spid="2">
                                            <p:txEl>
                                              <p:pRg st="2" end="2"/>
                                            </p:txEl>
                                          </p:spTgt>
                                        </p:tgtEl>
                                        <p:attrNameLst>
                                          <p:attrName>style.visibility</p:attrName>
                                        </p:attrNameLst>
                                      </p:cBhvr>
                                      <p:to>
                                        <p:strVal val="visible"/>
                                      </p:to>
                                    </p:set>
                                    <p:anim calcmode="lin" valueType="num">
                                      <p:cBhvr>
                                        <p:cTn id="32"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34"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2286000" y="576262"/>
            <a:ext cx="7620000" cy="5705475"/>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1444015"/>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7</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369595" y="1413063"/>
            <a:ext cx="9452810" cy="4031873"/>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"A 15 minutes de Narbonne, partagez 1000 ans d'Histoire à l'Abbaye de Fontfroide, une abbaye du </a:t>
            </a:r>
            <a:r>
              <a:rPr lang="fr-FR" sz="3200" b="1" dirty="0" err="1" smtClean="0">
                <a:solidFill>
                  <a:schemeClr val="accent2">
                    <a:lumMod val="60000"/>
                    <a:lumOff val="40000"/>
                  </a:schemeClr>
                </a:solidFill>
                <a:latin typeface="Broadway" panose="04040905080B02020502" pitchFamily="82" charset="0"/>
              </a:rPr>
              <a:t>XIIè</a:t>
            </a:r>
            <a:r>
              <a:rPr lang="fr-FR" sz="3200" b="1" dirty="0" smtClean="0">
                <a:solidFill>
                  <a:schemeClr val="accent2">
                    <a:lumMod val="60000"/>
                    <a:lumOff val="40000"/>
                  </a:schemeClr>
                </a:solidFill>
                <a:latin typeface="Broadway" panose="04040905080B02020502" pitchFamily="82" charset="0"/>
              </a:rPr>
              <a:t> siècle, préservée avec tous ses bâtiments. Majestueuse, Fontfroide, aujourd'hui monument privé, est une invitation au voyage, une destination historique en Occitanie.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1650751363"/>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8</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945502" y="471487"/>
            <a:ext cx="10408298" cy="5854667"/>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7922073"/>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9</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2125579" y="1166842"/>
            <a:ext cx="7940842"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Laissez-vous charmer par l'atmosphère inspirante de ses vieilles pierres et la sérénité de ses jardins, émerveiller par un concert, surprendre par une exposition et entraîner dans les animations. Sur place : Restaurant, Caveau de dégustation, Boutique."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958522215"/>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10</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1007706" y="487918"/>
            <a:ext cx="10346094" cy="5787346"/>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92055334"/>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325479" y="1166842"/>
            <a:ext cx="9541042"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L’abbaye cistercienne de Fontfroide est nichée dans les contreforts des Corbières, au sud-ouest de Narbonne. Fondée en 1093, Fontfroide, classée de nos jours Monument Historique et Grand Site d’Occitanie, traverse les siècles, les époques et les évènements, témoin de l’Histoire pour les générations présentes et futures</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3090386427"/>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iterate type="lt">
                                    <p:tmPct val="0"/>
                                  </p:iterate>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anim calcmode="lin" valueType="num">
                                      <p:cBhvr>
                                        <p:cTn id="8" dur="2000" fill="hold"/>
                                        <p:tgtEl>
                                          <p:spTgt spid="2">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1884784" y="602555"/>
            <a:ext cx="8453534" cy="5632167"/>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174875725"/>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70547" y="405603"/>
            <a:ext cx="10250906" cy="5693866"/>
          </a:xfrm>
          <a:prstGeom prst="rect">
            <a:avLst/>
          </a:prstGeom>
          <a:ln w="76200">
            <a:solidFill>
              <a:srgbClr val="FFC000"/>
            </a:solidFill>
          </a:ln>
        </p:spPr>
        <p:txBody>
          <a:bodyPr wrap="square">
            <a:spAutoFit/>
          </a:bodyPr>
          <a:lstStyle/>
          <a:p>
            <a:r>
              <a:rPr lang="fr-FR" sz="2800" b="1" dirty="0" smtClean="0">
                <a:solidFill>
                  <a:schemeClr val="accent2">
                    <a:lumMod val="60000"/>
                    <a:lumOff val="40000"/>
                  </a:schemeClr>
                </a:solidFill>
                <a:latin typeface="Broadway" panose="04040905080B02020502" pitchFamily="82" charset="0"/>
              </a:rPr>
              <a:t>L’abbaye de Fontfroide voit le jour en 1093, sur les terres données à quelques moines bénédictins par le Vicomte de Narbonne. L’abbaye tire son nom de la source se trouvant à proximité, la Fons </a:t>
            </a:r>
            <a:r>
              <a:rPr lang="fr-FR" sz="2800" b="1" dirty="0" err="1" smtClean="0">
                <a:solidFill>
                  <a:schemeClr val="accent2">
                    <a:lumMod val="60000"/>
                    <a:lumOff val="40000"/>
                  </a:schemeClr>
                </a:solidFill>
                <a:latin typeface="Broadway" panose="04040905080B02020502" pitchFamily="82" charset="0"/>
              </a:rPr>
              <a:t>Frigidus</a:t>
            </a:r>
            <a:r>
              <a:rPr lang="fr-FR" sz="2800" b="1" dirty="0" smtClean="0">
                <a:solidFill>
                  <a:schemeClr val="accent2">
                    <a:lumMod val="60000"/>
                    <a:lumOff val="40000"/>
                  </a:schemeClr>
                </a:solidFill>
                <a:latin typeface="Broadway" panose="04040905080B02020502" pitchFamily="82" charset="0"/>
              </a:rPr>
              <a:t>, la Fontaine Froide. Outre l’eau, les religieux pouvaient trouver dans le massif le bois et la pierre pour la construction du monastère. Mais Fontfroide ne se développe réellement qu’après 1145 et son rattachement à l’Ordre de Cîteaux. Les moines cisterciens, sous la direction de St Bernard de Clairvaux, souhaitent revenir à la pureté de la règle de St Benoît, prônant pauvreté, austérité et sobriété architecturale</a:t>
            </a:r>
            <a:endParaRPr lang="fr-FR" sz="28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635269006"/>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470426" y="1077686"/>
            <a:ext cx="11251147" cy="4702628"/>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080703259"/>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1515979" y="920621"/>
            <a:ext cx="9160042" cy="5016758"/>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 communauté de l’abbaye sera constituée de 80 moines et environ 250 frères convers. Grâce aux nombreuses donations et rachat de terres, l’abbaye deviendra une des plus riches en Chrétienté, possédant plus de 20 000 hectares de terre. A la demande du roi d’Aragon, Fontfroide essaimera dans l’actuelle Catalogne en fondant le monastère de Poblet.</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658466854"/>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3"/>
          <a:stretch>
            <a:fillRect/>
          </a:stretch>
        </p:blipFill>
        <p:spPr>
          <a:xfrm>
            <a:off x="523966" y="239829"/>
            <a:ext cx="11144067" cy="6240679"/>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Rectangle 7"/>
          <p:cNvSpPr/>
          <p:nvPr/>
        </p:nvSpPr>
        <p:spPr>
          <a:xfrm>
            <a:off x="2131140" y="2644170"/>
            <a:ext cx="7851060" cy="1569660"/>
          </a:xfrm>
          <a:prstGeom prst="rect">
            <a:avLst/>
          </a:prstGeom>
        </p:spPr>
        <p:txBody>
          <a:bodyPr wrap="none">
            <a:spAutoFit/>
          </a:bodyPr>
          <a:lstStyle/>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                 C’était</a:t>
            </a:r>
          </a:p>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L'Abbaye de Fontfroide</a:t>
            </a:r>
            <a:endParaRPr lang="fr-FR" sz="4800" b="1" dirty="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3756211555"/>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45 -0.11226 C -0.43424 -0.15439 -0.45391 -0.10162 -0.44089 -0.13796 C -0.43919 -0.14259 -0.43724 -0.14722 -0.43555 -0.15185 C -0.43424 -0.15578 -0.43307 -0.15995 -0.43164 -0.16365 C -0.43047 -0.16689 -0.42878 -0.16967 -0.42773 -0.17291 C -0.42018 -0.19745 -0.42773 -0.1824 -0.41979 -0.19629 C -0.4194 -0.19953 -0.41927 -0.20277 -0.41849 -0.20578 C -0.41654 -0.21273 -0.41068 -0.22199 -0.40794 -0.22685 C -0.39961 -0.24166 -0.40885 -0.22592 -0.3987 -0.24074 C -0.39779 -0.24236 -0.39714 -0.24444 -0.39609 -0.2456 C -0.39492 -0.24675 -0.39336 -0.24675 -0.39219 -0.24791 C -0.38984 -0.25 -0.38789 -0.25277 -0.38555 -0.25486 C -0.38385 -0.25648 -0.38203 -0.2581 -0.38034 -0.25949 C -0.37904 -0.2618 -0.37786 -0.26458 -0.37643 -0.26666 C -0.37031 -0.27453 -0.36979 -0.27291 -0.36328 -0.27824 C -0.36055 -0.28032 -0.35794 -0.28263 -0.35534 -0.28518 C -0.35391 -0.28657 -0.35286 -0.28888 -0.35143 -0.29004 C -0.34883 -0.29189 -0.34609 -0.29282 -0.34349 -0.29467 C -0.34167 -0.29583 -0.34023 -0.29791 -0.33828 -0.2993 C -0.33568 -0.30115 -0.33294 -0.30208 -0.33034 -0.30393 C -0.32812 -0.30555 -0.32591 -0.30671 -0.3237 -0.30856 C -0.3224 -0.30995 -0.32122 -0.31226 -0.31979 -0.31342 C -0.31771 -0.31481 -0.31536 -0.31458 -0.31328 -0.31574 C -0.29727 -0.32337 -0.31367 -0.31828 -0.29609 -0.32268 C -0.2944 -0.3243 -0.29271 -0.32615 -0.29089 -0.32731 C -0.28125 -0.33425 -0.2707 -0.33703 -0.26055 -0.33912 C -0.25312 -0.34074 -0.2457 -0.34074 -0.23828 -0.34143 C -0.2224 -0.34537 -0.23216 -0.34259 -0.20924 -0.35069 L -0.20273 -0.353 C -0.20195 -0.353 -0.18581 -0.3537 -0.18034 -0.34837 C -0.17578 -0.34421 -0.16719 -0.33449 -0.16719 -0.33425 C -0.1599 -0.31712 -0.16706 -0.33263 -0.15664 -0.31574 C -0.15013 -0.30509 -0.14453 -0.29375 -0.13958 -0.28055 C -0.13542 -0.26967 -0.13672 -0.27407 -0.13294 -0.25717 C -0.13242 -0.25486 -0.13242 -0.25208 -0.13164 -0.25023 C -0.13021 -0.24652 -0.12812 -0.24398 -0.12643 -0.24074 C -0.12279 -0.22152 -0.12526 -0.23101 -0.11849 -0.21273 L -0.11589 -0.20578 C -0.11536 -0.20115 -0.11523 -0.19629 -0.11458 -0.19166 C -0.1138 -0.18703 -0.11185 -0.17777 -0.11185 -0.17754 C -0.11107 -0.16481 -0.1099 -0.15069 -0.10924 -0.13796 C -0.10872 -0.12847 -0.10872 -0.11921 -0.10794 -0.10995 C -0.10742 -0.10416 -0.10625 -0.09884 -0.10534 -0.09351 C -0.10156 -0.02708 -0.10299 -0.06157 -0.10534 0.06783 C -0.10534 0.07107 -0.10586 0.07431 -0.10664 0.07732 C -0.10807 0.08241 -0.11029 0.08658 -0.11185 0.09144 C -0.11341 0.09584 -0.11445 0.1007 -0.11589 0.10533 C -0.11667 0.10788 -0.11771 0.10996 -0.11849 0.11227 C -0.12031 0.11783 -0.12174 0.12362 -0.1237 0.12871 C -0.12526 0.13288 -0.12734 0.13635 -0.12904 0.14051 C -0.13151 0.14653 -0.13516 0.15788 -0.13828 0.16389 C -0.14076 0.16875 -0.14375 0.17269 -0.14609 0.17778 C -0.14779 0.18149 -0.14844 0.18612 -0.15 0.18959 C -0.15104 0.19167 -0.15273 0.1926 -0.15404 0.19422 C -0.15677 0.19792 -0.15951 0.20163 -0.16185 0.20602 C -0.16341 0.2088 -0.16419 0.21274 -0.16589 0.21528 C -0.16914 0.22061 -0.17331 0.22385 -0.17643 0.2294 C -0.17773 0.23172 -0.17878 0.2345 -0.18034 0.23635 C -0.18268 0.23936 -0.18984 0.24399 -0.19219 0.24561 C -0.20638 0.24491 -0.22031 0.24491 -0.23424 0.24329 C -0.23568 0.24329 -0.23724 0.2426 -0.23828 0.24098 C -0.24036 0.23774 -0.24141 0.23264 -0.24349 0.2294 C -0.24714 0.22338 -0.25182 0.21922 -0.25534 0.21297 L -0.26458 0.19653 C -0.26497 0.19422 -0.26523 0.19167 -0.26589 0.18959 C -0.26654 0.18704 -0.26784 0.18519 -0.26849 0.18264 C -0.26914 0.17963 -0.2694 0.17639 -0.26979 0.17315 C -0.26888 0.14283 -0.26836 0.11227 -0.26719 0.08195 C -0.26706 0.07871 -0.26641 0.0757 -0.26589 0.07269 C -0.2651 0.06852 -0.26406 0.06482 -0.26328 0.06088 C -0.26094 0.03612 -0.26367 0.05718 -0.25794 0.03288 C -0.2569 0.02825 -0.25703 0.02269 -0.25534 0.01875 C -0.25352 0.01482 -0.25156 0.01135 -0.25 0.00718 C -0.24896 0.00417 -0.24857 0.0007 -0.2474 -0.00231 C -0.24635 -0.00486 -0.24466 -0.00671 -0.24349 -0.00925 C -0.24245 -0.01134 -0.2418 -0.01412 -0.24089 -0.0162 C -0.2388 -0.02106 -0.23659 -0.02569 -0.23424 -0.03032 C -0.23216 -0.03449 -0.22969 -0.03773 -0.22773 -0.04189 C -0.22305 -0.05185 -0.21862 -0.0618 -0.21458 -0.07245 C -0.21224 -0.07893 -0.20977 -0.08564 -0.20664 -0.0912 C -0.20469 -0.09467 -0.20195 -0.09675 -0.2 -0.10046 C -0.19622 -0.10787 -0.19297 -0.11597 -0.18958 -0.12384 C -0.18815 -0.12685 -0.18737 -0.13078 -0.18555 -0.13333 C -0.18385 -0.13564 -0.1819 -0.1375 -0.18034 -0.14027 C -0.17878 -0.14305 -0.17786 -0.14675 -0.17643 -0.14953 C -0.17096 -0.16041 -0.17031 -0.16064 -0.16458 -0.16828 C -0.15951 -0.18194 -0.16484 -0.16967 -0.15794 -0.18009 C -0.15612 -0.18287 -0.15456 -0.18657 -0.15273 -0.18935 C -0.15143 -0.1912 -0.15 -0.19212 -0.1487 -0.19398 C -0.14635 -0.19768 -0.14492 -0.20324 -0.14219 -0.20578 C -0.14036 -0.2074 -0.13854 -0.20856 -0.13685 -0.21041 C -0.13594 -0.21157 -0.13529 -0.21388 -0.13424 -0.21504 C -0.13307 -0.21643 -0.13164 -0.21643 -0.13034 -0.21736 C -0.12852 -0.21875 -0.12682 -0.22037 -0.125 -0.22222 C -0.12148 -0.22592 -0.11823 -0.23055 -0.11458 -0.23379 C -0.11276 -0.23541 -0.11107 -0.23703 -0.10924 -0.23842 C -0.10716 -0.24027 -0.10482 -0.24143 -0.10273 -0.24328 C -0.09831 -0.24675 -0.09401 -0.25115 -0.08958 -0.25486 C -0.08737 -0.25671 -0.08516 -0.25787 -0.08294 -0.25949 C -0.08112 -0.26087 -0.07943 -0.2625 -0.07773 -0.26412 C -0.075 -0.26712 -0.07266 -0.27106 -0.06979 -0.27361 C -0.05716 -0.28472 -0.07279 -0.2706 -0.05794 -0.28518 C -0.05625 -0.28703 -0.05443 -0.28819 -0.05273 -0.29004 C -0.04557 -0.29722 -0.05208 -0.29259 -0.04479 -0.29699 C -0.03594 -0.31273 -0.04622 -0.29699 -0.03555 -0.30625 C -0.03451 -0.3074 -0.03398 -0.30972 -0.03294 -0.31111 C -0.02513 -0.32152 -0.02721 -0.31944 -0.01979 -0.32268 C -0.01849 -0.3243 -0.01732 -0.32638 -0.01589 -0.32731 C -0.00508 -0.33541 -0.00677 -0.33263 0.00117 -0.3368 C 0.0026 -0.3375 0.00391 -0.33819 0.00521 -0.33912 C 0.00964 -0.33819 0.01393 -0.33796 0.01836 -0.3368 C 0.01979 -0.33634 0.02109 -0.33541 0.02214 -0.33449 C 0.05326 -0.30902 0.02604 -0.33148 0.03945 -0.31805 C 0.04102 -0.3162 0.0431 -0.3155 0.04453 -0.31342 C 0.04896 -0.30694 0.05273 -0.29953 0.05638 -0.29236 C 0.05781 -0.28935 0.05885 -0.28564 0.06042 -0.28287 C 0.0625 -0.27939 0.0651 -0.27708 0.06706 -0.27361 C 0.06862 -0.27083 0.0694 -0.26689 0.07096 -0.26412 C 0.07604 -0.25509 0.07539 -0.26041 0.07891 -0.25254 C 0.07982 -0.25023 0.08047 -0.24768 0.08151 -0.2456 C 0.08529 -0.23819 0.08945 -0.23148 0.09336 -0.22453 L 0.10651 -0.20115 L 0.11315 -0.19629 C 0.11484 -0.19259 0.11641 -0.18842 0.11836 -0.18472 C 0.12253 -0.17662 0.1276 -0.1699 0.13151 -0.16134 C 0.13542 -0.15277 0.13893 -0.14351 0.14336 -0.13564 C 0.14727 -0.12847 0.15234 -0.12291 0.15521 -0.11458 C 0.15651 -0.11064 0.1582 -0.10694 0.15911 -0.10277 C 0.16081 -0.09606 0.1612 -0.08842 0.16315 -0.08171 L 0.16576 -0.07245 C 0.16745 -0.06018 0.16888 -0.05185 0.16966 -0.03958 C 0.17031 -0.03032 0.17057 -0.02106 0.17096 -0.01157 C 0.17057 0.01737 0.17331 0.05047 0.16836 0.07963 C 0.16758 0.08426 0.1668 0.08913 0.16576 0.09375 C 0.1651 0.0963 0.16393 0.09838 0.16315 0.1007 C 0.16263 0.10301 0.1625 0.10556 0.16172 0.10764 C 0.15768 0.11875 0.15521 0.11528 0.14727 0.11713 C 0.14297 0.12107 0.13828 0.12385 0.13411 0.12871 C 0.12201 0.14306 0.13698 0.12477 0.1276 0.1382 C 0.1263 0.13982 0.125 0.14121 0.12357 0.14283 C 0.12005 0.1419 0.11641 0.14283 0.11315 0.14051 C 0.11081 0.13866 0.10951 0.1345 0.10781 0.13102 C 0.10664 0.12848 0.10143 0.1132 0.1013 0.11227 C 0.09714 0.097 0.08945 0.06551 0.08945 0.06575 C 0.08698 0.03149 0.08984 0.06112 0.08542 0.03288 C 0.08255 0.01366 0.08581 0.02848 0.08281 0.00718 C 0.08177 -0.00069 0.08021 -0.00856 0.07891 -0.0162 C 0.07539 -0.08449 0.07591 -0.06527 0.07891 -0.18703 C 0.07904 -0.19189 0.0806 -0.19652 0.08151 -0.20115 C 0.08398 -0.21319 0.08516 -0.21736 0.08945 -0.22916 C 0.09063 -0.2324 0.09206 -0.23541 0.09336 -0.23842 C 0.09518 -0.24305 0.09648 -0.24837 0.09857 -0.25254 C 0.10221 -0.25995 0.10651 -0.26666 0.11042 -0.27361 C 0.11758 -0.28611 0.12083 -0.29282 0.13021 -0.30393 C 0.13672 -0.3118 0.14245 -0.32291 0.15 -0.32731 C 0.1513 -0.32824 0.1526 -0.3287 0.15391 -0.32962 C 0.15573 -0.33101 0.15729 -0.33333 0.15911 -0.33449 C 0.16133 -0.33564 0.16354 -0.33587 0.16576 -0.3368 C 0.16706 -0.33726 0.16836 -0.33819 0.16966 -0.33912 C 0.17148 -0.3405 0.17305 -0.34282 0.175 -0.34375 C 0.17839 -0.34537 0.1819 -0.34537 0.18542 -0.34606 C 0.21237 -0.36203 0.19362 -0.35185 0.26315 -0.34375 C 0.26549 -0.34351 0.26745 -0.3405 0.26966 -0.33912 C 0.27096 -0.33819 0.2724 -0.33773 0.27357 -0.3368 C 0.27539 -0.33541 0.27708 -0.33333 0.27891 -0.33217 C 0.28281 -0.32939 0.29076 -0.325 0.29076 -0.32476 C 0.29596 -0.31805 0.30091 -0.30995 0.30651 -0.30393 C 0.30872 -0.30162 0.31107 -0.29953 0.31315 -0.29699 C 0.31406 -0.2956 0.31471 -0.29351 0.31576 -0.29236 C 0.31784 -0.28958 0.32031 -0.28819 0.32227 -0.28518 C 0.34219 -0.25648 0.32253 -0.28032 0.33411 -0.26666 C 0.33594 -0.26157 0.33867 -0.25439 0.34076 -0.25023 C 0.34323 -0.24537 0.34857 -0.23611 0.34857 -0.23587 C 0.34909 -0.23379 0.34935 -0.23125 0.35 -0.22916 C 0.35469 -0.21226 0.35052 -0.23333 0.35521 -0.21273 C 0.35625 -0.2081 0.35625 -0.20277 0.35781 -0.19884 C 0.36536 -0.1787 0.35638 -0.20416 0.36172 -0.18472 C 0.3625 -0.18217 0.36354 -0.18009 0.36445 -0.17777 C 0.36523 -0.17152 0.36589 -0.16504 0.36706 -0.15902 C 0.36771 -0.15555 0.36888 -0.15277 0.36966 -0.14953 C 0.37292 -0.13611 0.36862 -0.14907 0.37357 -0.13564 C 0.37409 -0.13333 0.37422 -0.13055 0.375 -0.12847 C 0.37552 -0.12662 0.37708 -0.12592 0.3776 -0.12384 C 0.38359 -0.09722 0.38138 -0.10162 0.38411 -0.08402 C 0.38451 -0.08171 0.38516 -0.07939 0.38542 -0.07708 C 0.38698 -0.06597 0.38698 -0.06087 0.38815 -0.04907 C 0.38841 -0.04513 0.38906 -0.0412 0.38945 -0.03726 C 0.38997 -0.03194 0.39023 -0.02638 0.39076 -0.02106 C 0.39102 -0.01782 0.39167 -0.01481 0.39206 -0.01157 C 0.39518 0.01922 0.39167 -0.00717 0.39466 0.01413 C 0.39583 0.03102 0.39688 0.04306 0.39727 0.06088 C 0.39948 0.14954 0.3957 0.11181 0.4 0.14977 C 0.39909 0.19121 0.39857 0.23241 0.39727 0.27385 C 0.39714 0.27848 0.39531 0.28982 0.39466 0.29491 C 0.39258 0.31181 0.39388 0.30926 0.38815 0.32987 C 0.38724 0.33311 0.38646 0.33635 0.38542 0.33936 C 0.38464 0.34167 0.38359 0.34375 0.38281 0.3463 C 0.38021 0.35556 0.38333 0.35371 0.3776 0.36274 C 0.37526 0.36644 0.3724 0.36922 0.36966 0.372 C 0.36849 0.37315 0.36693 0.37338 0.36576 0.37431 C 0.36302 0.37639 0.36029 0.37871 0.35781 0.38149 C 0.35247 0.38727 0.34766 0.39514 0.34206 0.4 C 0.32031 0.41945 0.34766 0.39607 0.3263 0.41181 C 0.32357 0.41389 0.32109 0.41667 0.31836 0.41875 C 0.31276 0.42292 0.3069 0.42639 0.3013 0.43056 C 0.29818 0.43264 0.29518 0.43542 0.29206 0.4375 C 0.28776 0.44028 0.2763 0.44514 0.27227 0.447 C 0.25339 0.44607 0.23451 0.447 0.21576 0.44445 C 0.2099 0.44375 0.2043 0.43959 0.19857 0.4375 C 0.19336 0.43565 0.18281 0.43288 0.18281 0.43311 C 0.13268 0.3882 0.21107 0.4588 0.15521 0.40487 C 0.15052 0.40024 0.14544 0.39746 0.14076 0.39306 C 0.13177 0.38496 0.12331 0.37547 0.11445 0.36737 C 0.10052 0.35463 0.09401 0.35348 0.08281 0.33704 C 0.07031 0.31852 0.07539 0.32292 0.06706 0.30649 C 0.06094 0.29491 0.05625 0.28936 0.05117 0.27616 C 0.04688 0.26482 0.04375 0.25232 0.03945 0.24098 C 0.03542 0.23056 0.03021 0.2213 0.02617 0.21065 C 0.01497 0.18102 0.0194 0.18889 0.01172 0.16158 C 0.01016 0.15579 0.00833 0.1507 0.00651 0.14514 C 0.00521 0.13195 0.00443 0.11852 0.0026 0.10533 C 0.00169 0.09908 0.00143 0.0926 0 0.08658 L -0.00547 0.06551 C -0.00573 0.06181 -0.00612 0.05788 -0.00664 0.05394 C -0.00703 0.0507 -0.00807 0.04769 -0.00807 0.04445 C -0.00807 0.0382 -0.00729 0.03195 -0.00664 0.02593 C -0.00651 0.02338 -0.00612 0.02084 -0.00547 0.01875 C -0.00443 0.01598 -0.00273 0.01413 -0.00143 0.01181 C 0.00013 0.00325 0 0.00718 0 -4.81481E-6 " pathEditMode="relative" rAng="0" ptsTypes="AAAAAAAAAAAAAAAAAAAAAAAAAAAAAAAAAAAAAAAAAAAAAAAAAAAAAAAAAAAAAAAAAAAAAAAAAAAAAAAAAAAAAAAAAAAAAAAAAAAAAAAAAAAAAAAAAAAAAAAAAAAAAAAAAAAAAAAAAAAAAAAAAAAAAAAAAAAAAAAAAAAAAAAAAAAAAAAAAAAAAAAAAAAAAAAAAAAAAAAAAAAAAAAAAAAAAAAAAAAAAAAAAAAAA">
                                      <p:cBhvr>
                                        <p:cTn id="6" dur="2000" fill="hold"/>
                                        <p:tgtEl>
                                          <p:spTgt spid="7"/>
                                        </p:tgtEl>
                                        <p:attrNameLst>
                                          <p:attrName>ppt_x</p:attrName>
                                          <p:attrName>ppt_y</p:attrName>
                                        </p:attrNameLst>
                                      </p:cBhvr>
                                      <p:rCtr x="42500" y="15833"/>
                                    </p:animMotion>
                                  </p:childTnLst>
                                </p:cTn>
                              </p:par>
                            </p:childTnLst>
                          </p:cTn>
                        </p:par>
                      </p:childTnLst>
                    </p:cTn>
                  </p:par>
                  <p:par>
                    <p:cTn id="7" fill="hold">
                      <p:stCondLst>
                        <p:cond delay="indefinite"/>
                      </p:stCondLst>
                      <p:childTnLst>
                        <p:par>
                          <p:cTn id="8" fill="hold">
                            <p:stCondLst>
                              <p:cond delay="0"/>
                            </p:stCondLst>
                            <p:childTnLst>
                              <p:par>
                                <p:cTn id="9" presetID="33" presetClass="path" presetSubtype="0" accel="50000" decel="50000" fill="hold" nodeType="clickEffect">
                                  <p:stCondLst>
                                    <p:cond delay="0"/>
                                  </p:stCondLst>
                                  <p:childTnLst>
                                    <p:animMotion origin="layout" path="M 2.29167E-6 -1.85185E-6 C 0.01497 0.02408 0.03698 0.04908 0.05495 0.05903 C 0.08203 0.075 0.10794 0.08102 0.11302 0.07292 C 0.11706 0.06505 0.09896 0.04491 0.072 0.02894 C 0.05403 0.01898 0.02096 0.01204 -0.00794 0.01111 C -0.03594 0.01204 -0.07005 0.01898 -0.08802 0.02894 C -0.11498 0.04491 -0.13294 0.06505 -0.128 0.07292 C -0.12305 0.08102 -0.09701 0.075 -0.07097 0.05903 C -0.053 0.04908 -0.02995 0.02408 -0.01602 -1.85185E-6 C -0.00104 -0.025 0.00898 -0.0581 0.00898 -0.07893 C 0.00898 -0.11111 0.00195 -0.13611 -0.00794 -0.13611 C -0.01706 -0.13611 -0.025 -0.11111 -0.025 -0.07893 C -0.025 -0.0581 -0.01406 -0.025 2.29167E-6 -1.85185E-6 Z " pathEditMode="relative" rAng="0" ptsTypes="AAAAAAAAAAAAA">
                                      <p:cBhvr>
                                        <p:cTn id="10" dur="2000" fill="hold"/>
                                        <p:tgtEl>
                                          <p:spTgt spid="8">
                                            <p:txEl>
                                              <p:pRg st="0" end="0"/>
                                            </p:txEl>
                                          </p:spTgt>
                                        </p:tgtEl>
                                        <p:attrNameLst>
                                          <p:attrName>ppt_x</p:attrName>
                                          <p:attrName>ppt_y</p:attrName>
                                        </p:attrNameLst>
                                      </p:cBhvr>
                                      <p:rCtr x="-768" y="-2986"/>
                                    </p:animMotion>
                                  </p:childTnLst>
                                </p:cTn>
                              </p:par>
                            </p:childTnLst>
                          </p:cTn>
                        </p:par>
                      </p:childTnLst>
                    </p:cTn>
                  </p:par>
                  <p:par>
                    <p:cTn id="11" fill="hold">
                      <p:stCondLst>
                        <p:cond delay="indefinite"/>
                      </p:stCondLst>
                      <p:childTnLst>
                        <p:par>
                          <p:cTn id="12" fill="hold">
                            <p:stCondLst>
                              <p:cond delay="0"/>
                            </p:stCondLst>
                            <p:childTnLst>
                              <p:par>
                                <p:cTn id="13" presetID="33" presetClass="path" presetSubtype="0" accel="50000" decel="50000" fill="hold" nodeType="clickEffect">
                                  <p:stCondLst>
                                    <p:cond delay="0"/>
                                  </p:stCondLst>
                                  <p:childTnLst>
                                    <p:animMotion origin="layout" path="M 2.08333E-7 -4.81481E-6 C 0.01497 0.02408 0.03698 0.04908 0.05495 0.05903 C 0.08203 0.075 0.10794 0.08102 0.11302 0.07292 C 0.11706 0.06505 0.09896 0.04491 0.07201 0.02894 C 0.05404 0.01899 0.02096 0.01204 -0.00794 0.01112 C -0.03594 0.01204 -0.07005 0.01899 -0.08802 0.02894 C -0.11497 0.04491 -0.13294 0.06505 -0.12799 0.07292 C -0.12305 0.08102 -0.09701 0.075 -0.07096 0.05903 C -0.05299 0.04908 -0.02995 0.02408 -0.01602 -4.81481E-6 C -0.00104 -0.025 0.00898 -0.0581 0.00898 -0.07893 C 0.00898 -0.11111 0.00195 -0.13611 -0.00794 -0.13611 C -0.01706 -0.13611 -0.025 -0.11111 -0.025 -0.07893 C -0.025 -0.0581 -0.01406 -0.025 2.08333E-7 -4.81481E-6 Z " pathEditMode="relative" rAng="0" ptsTypes="AAAAAAAAAAAAA">
                                      <p:cBhvr>
                                        <p:cTn id="14" dur="2000" fill="hold"/>
                                        <p:tgtEl>
                                          <p:spTgt spid="8">
                                            <p:txEl>
                                              <p:pRg st="1" end="1"/>
                                            </p:txEl>
                                          </p:spTgt>
                                        </p:tgtEl>
                                        <p:attrNameLst>
                                          <p:attrName>ppt_x</p:attrName>
                                          <p:attrName>ppt_y</p:attrName>
                                        </p:attrNameLst>
                                      </p:cBhvr>
                                      <p:rCtr x="-768" y="-298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TotalTime>
  <Words>525</Words>
  <Application>Microsoft Office PowerPoint</Application>
  <PresentationFormat>Grand écran</PresentationFormat>
  <Paragraphs>76</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16</cp:revision>
  <dcterms:created xsi:type="dcterms:W3CDTF">2021-06-28T12:17:30Z</dcterms:created>
  <dcterms:modified xsi:type="dcterms:W3CDTF">2021-06-29T03:26:10Z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