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d9ylUIKOxi7svISUqzTrQ==" hashData="pC4CiEbvU1vOghvQWnLZ4io+dG+5GSTnZjNqTANOWRJhIYKDOBW5l2mZfHaL2p5tdXG3agWTWHqq2uOvXtFpA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N°4</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3000">
        <p14:warp dir="in"/>
        <p:sndAc>
          <p:stSnd loop="1">
            <p:snd r:embed="rId3" name="Les haulz et les bas Rostibolli Gioioso.wav"/>
          </p:stSnd>
        </p:sndAc>
      </p:transition>
    </mc:Choice>
    <mc:Fallback>
      <p:transition spd="slow" advTm="13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082351" y="596429"/>
            <a:ext cx="10077061" cy="569325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54155" y="534437"/>
            <a:ext cx="8640147" cy="576009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path" presetSubtype="0" accel="50000" decel="50000" fill="hold" nodeType="clickEffect">
                                  <p:stCondLst>
                                    <p:cond delay="0"/>
                                  </p:stCondLst>
                                  <p:childTnLst>
                                    <p:animMotion origin="layout" path="M 0 0 C 0.001 0.034 0.011 0.065 0.028 0.085 C 0.028 0.086 0.055 0.113 0.055 0.112 C 0.07 0.127 0.079 0.148 0.079 0.17 C 0.079 0.214 0.044 0.249 0 0.25 C -0.044 0.249 -0.079 0.214 -0.079 0.17 C -0.079 0.148 -0.07 0.127 -0.055 0.112 C -0.055 0.113 -0.028 0.086 -0.028 0.085 C -0.011 0.065 -0.001 0.034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76669" y="564502"/>
            <a:ext cx="7632441" cy="572433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28800" y="584200"/>
            <a:ext cx="8509518" cy="567301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a:srcRect l="14414" t="27886" r="-672"/>
          <a:stretch/>
        </p:blipFill>
        <p:spPr>
          <a:xfrm>
            <a:off x="799322" y="887235"/>
            <a:ext cx="10802517" cy="508352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492897" y="560165"/>
            <a:ext cx="9274629" cy="578031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46040" y="470121"/>
            <a:ext cx="7819053" cy="585718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3000">
        <p14:warp dir="in"/>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2021-06-29T02:47:06Z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