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8ocU3OAr5nIaWGje2o+Cg==" hashData="i3O9gETnMbQZsFnn1M5E6Tul3uVKYrFWeMSg0OT8mR5EsqD1P0c6o4r2StsIZIQpsMHRH46Ef6lcW5Oq3qE3d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a:t>
            </a:r>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N°3</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3000">
        <p14:warp dir="in"/>
        <p:sndAc>
          <p:stSnd loop="1">
            <p:snd r:embed="rId3" name="Les haulz et les bas Rostibolli Gioioso.wav"/>
          </p:stSnd>
        </p:sndAc>
      </p:transition>
    </mc:Choice>
    <mc:Fallback>
      <p:transition spd="slow" advTm="13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791478" y="564536"/>
            <a:ext cx="8677469" cy="5774461"/>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710612" y="506139"/>
            <a:ext cx="8770775" cy="584572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3113946" y="446946"/>
            <a:ext cx="5964108" cy="596410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947376" y="672349"/>
            <a:ext cx="8297247" cy="551330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r="58" b="3966"/>
          <a:stretch/>
        </p:blipFill>
        <p:spPr>
          <a:xfrm>
            <a:off x="1859902" y="718014"/>
            <a:ext cx="8472196" cy="542197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233126" y="531845"/>
            <a:ext cx="7725747" cy="579431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215763" y="671803"/>
            <a:ext cx="9831682" cy="5554623"/>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path" presetSubtype="0" accel="50000" decel="50000" fill="hold" nodeType="clickEffect">
                                  <p:stCondLst>
                                    <p:cond delay="0"/>
                                  </p:stCondLst>
                                  <p:childTnLst>
                                    <p:animMotion origin="layout" path="M 0 0 C 0.001 0.034 0.011 0.065 0.028 0.085 C 0.028 0.086 0.055 0.113 0.055 0.112 C 0.07 0.127 0.079 0.148 0.079 0.17 C 0.079 0.214 0.044 0.249 0 0.25 C -0.044 0.249 -0.079 0.214 -0.079 0.17 C -0.079 0.148 -0.07 0.127 -0.055 0.112 C -0.055 0.113 -0.028 0.086 -0.028 0.085 C -0.011 0.065 -0.001 0.034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2021-06-29T02:38:33Z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