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G3oDT265UHVEdGZPasvTg==" hashData="vnX/h1NOTep0hlsvZ+MEqSxhHDjwKt92d+dsM7pRrBulBIuw5/Tts0ckX/84CJEBcggcdJvyXG7G6efa53LRV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52" d="100"/>
          <a:sy n="52" d="100"/>
        </p:scale>
        <p:origin x="114"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29/06/2021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29/06/2021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29/06/2021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29/06/2021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29/06/2021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385254" y="3013501"/>
            <a:ext cx="9421490"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a:t>
            </a:r>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N°10</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2000">
        <p14:warp dir="in"/>
        <p:sndAc>
          <p:stSnd loop="1">
            <p:snd r:embed="rId3" name="Les haulz et les bas Rostibolli Gioioso.wav"/>
          </p:stSnd>
        </p:sndAc>
      </p:transition>
    </mc:Choice>
    <mc:Fallback>
      <p:transition spd="slow" advTm="12000">
        <p:fade/>
        <p:sndAc>
          <p:stSnd loop="1">
            <p:snd r:embed="rId3"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21563" y="522514"/>
            <a:ext cx="7711557" cy="578498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6377" y="541175"/>
            <a:ext cx="8561322" cy="571033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6230" y="615820"/>
            <a:ext cx="8313576" cy="554238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46041" y="470344"/>
            <a:ext cx="7744407" cy="580083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586204" y="503290"/>
            <a:ext cx="9088016" cy="5895809"/>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698172" y="502445"/>
            <a:ext cx="8696130" cy="5786879"/>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967135" y="409441"/>
            <a:ext cx="6214187" cy="599709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2021-06-28T12:17:30Z</dcterms:created>
  <dcterms:modified xsi:type="dcterms:W3CDTF">2021-06-29T03:51:03Z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