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dwmYHTjQ392pAnFSmSLAQ==" hashData="wSIz7Lm3+F2SAizAs9U6ZKpptSStBrHz+ps6mtKz4UOd3bLup7G1uhRHIHqeiW0YZ3rTCzbZaKdxTMGuHkkC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7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9DAAB-2C8F-47FE-AEF3-F8CF9016EE36}" type="datetimeFigureOut">
              <a:rPr lang="fr-FR" smtClean="0"/>
              <a:t>18/03/2021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4E4B00-D100-4879-A493-FF9A48D5D7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36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281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28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598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096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007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64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782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35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462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3241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665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96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04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117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4E4B00-D100-4879-A493-FF9A48D5D71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1299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918D3-3B7B-4A42-BA94-770CA61A12CE}" type="datetime1">
              <a:rPr lang="fr-FR" smtClean="0"/>
              <a:t>18/03/2021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45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DD289-7317-4168-9132-5DD9851A745D}" type="datetime1">
              <a:rPr lang="fr-FR" smtClean="0"/>
              <a:t>18/03/2021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7431D-7250-4D15-9487-B75675B9C4EB}" type="datetime1">
              <a:rPr lang="fr-FR" smtClean="0"/>
              <a:t>18/03/2021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6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F6A63-93CD-4786-A9C3-7CB21895455B}" type="datetime1">
              <a:rPr lang="fr-FR" smtClean="0"/>
              <a:t>18/03/2021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586EC-6970-4530-A50B-CA95BCF9C16C}" type="datetime1">
              <a:rPr lang="fr-FR" smtClean="0"/>
              <a:t>18/03/2021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57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D89E5-BB61-4EA4-A329-5FE6838C70FB}" type="datetime1">
              <a:rPr lang="fr-FR" smtClean="0"/>
              <a:t>18/03/2021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758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3338D-4B20-4C73-AD52-51C8F21ED454}" type="datetime1">
              <a:rPr lang="fr-FR" smtClean="0"/>
              <a:t>18/03/2021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84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A28-A80B-45BC-87CC-A4956F5CDDFB}" type="datetime1">
              <a:rPr lang="fr-FR" smtClean="0"/>
              <a:t>18/03/2021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70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40510-F826-4D27-84C8-DC7DDE59440C}" type="datetime1">
              <a:rPr lang="fr-FR" smtClean="0"/>
              <a:t>18/03/2021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50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A4007-7373-41ED-BB17-1D67424D05F6}" type="datetime1">
              <a:rPr lang="fr-FR" smtClean="0"/>
              <a:t>18/03/2021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2009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860A5-400B-4C2C-8D92-921D3644AF4B}" type="datetime1">
              <a:rPr lang="fr-FR" smtClean="0"/>
              <a:t>18/03/2021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6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rgbClr val="C00000"/>
            </a:gs>
            <a:gs pos="79000">
              <a:schemeClr val="tx1"/>
            </a:gs>
            <a:gs pos="97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E18FB-6F78-47CD-BA88-05D7568E4674}" type="datetime1">
              <a:rPr lang="fr-FR" smtClean="0"/>
              <a:t>18/03/2021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B0488-4CAA-404F-BE65-C61C469CDD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65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115" r="13" b="36964"/>
          <a:stretch/>
        </p:blipFill>
        <p:spPr>
          <a:xfrm>
            <a:off x="437322" y="410817"/>
            <a:ext cx="11290852" cy="60164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55388" y="2551837"/>
            <a:ext cx="988123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La souffrance après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douleur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72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6000">
        <p:fad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161" r="7679" b="13698"/>
          <a:stretch/>
        </p:blipFill>
        <p:spPr>
          <a:xfrm>
            <a:off x="464211" y="400871"/>
            <a:ext cx="11290468" cy="60661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395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" b="16157"/>
          <a:stretch/>
        </p:blipFill>
        <p:spPr>
          <a:xfrm>
            <a:off x="424070" y="377024"/>
            <a:ext cx="11330607" cy="6094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435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70" r="410" b="24504"/>
          <a:stretch/>
        </p:blipFill>
        <p:spPr>
          <a:xfrm>
            <a:off x="457199" y="357809"/>
            <a:ext cx="11310731" cy="61009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57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" r="133" b="22462"/>
          <a:stretch/>
        </p:blipFill>
        <p:spPr>
          <a:xfrm>
            <a:off x="397565" y="414131"/>
            <a:ext cx="11382509" cy="60638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742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25" r="-241" b="24831"/>
          <a:stretch/>
        </p:blipFill>
        <p:spPr>
          <a:xfrm>
            <a:off x="352120" y="305215"/>
            <a:ext cx="11521827" cy="6200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03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84" b="27804"/>
          <a:stretch/>
        </p:blipFill>
        <p:spPr>
          <a:xfrm>
            <a:off x="416859" y="410816"/>
            <a:ext cx="11328690" cy="59455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86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" b="18458"/>
          <a:stretch/>
        </p:blipFill>
        <p:spPr>
          <a:xfrm>
            <a:off x="410817" y="361956"/>
            <a:ext cx="11370366" cy="60786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2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14" b="15394"/>
          <a:stretch/>
        </p:blipFill>
        <p:spPr>
          <a:xfrm>
            <a:off x="437322" y="377024"/>
            <a:ext cx="11343861" cy="60895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19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947" r="338" b="38551"/>
          <a:stretch/>
        </p:blipFill>
        <p:spPr>
          <a:xfrm>
            <a:off x="464472" y="403383"/>
            <a:ext cx="11263056" cy="60512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10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462" t="17220" r="-616" b="10253"/>
          <a:stretch/>
        </p:blipFill>
        <p:spPr>
          <a:xfrm>
            <a:off x="400941" y="356659"/>
            <a:ext cx="11479271" cy="60971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65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059" r="551" b="12108"/>
          <a:stretch/>
        </p:blipFill>
        <p:spPr>
          <a:xfrm>
            <a:off x="435477" y="326510"/>
            <a:ext cx="11372210" cy="61528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510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907" r="-592" b="16057"/>
          <a:stretch/>
        </p:blipFill>
        <p:spPr>
          <a:xfrm>
            <a:off x="393246" y="371061"/>
            <a:ext cx="11423162" cy="60827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333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843" r="-488" b="30179"/>
          <a:stretch/>
        </p:blipFill>
        <p:spPr>
          <a:xfrm>
            <a:off x="437322" y="360873"/>
            <a:ext cx="11381029" cy="61126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53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9657" y="130629"/>
            <a:ext cx="11887200" cy="6574971"/>
          </a:xfrm>
          <a:prstGeom prst="rect">
            <a:avLst/>
          </a:prstGeom>
          <a:noFill/>
          <a:ln w="317500" cmpd="dbl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115" r="13" b="36964"/>
          <a:stretch/>
        </p:blipFill>
        <p:spPr>
          <a:xfrm>
            <a:off x="437322" y="410817"/>
            <a:ext cx="11290852" cy="60164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92891-D940-4190-9D4A-5257C710B156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B0488-4CAA-404F-BE65-C61C469CDDD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2641" y="2136338"/>
            <a:ext cx="988123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La souffrance après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douleur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98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2021-03-18T16:52:27Z</dcterms:created>
  <dcterms:modified xsi:type="dcterms:W3CDTF">2021-03-18T20:26:36Z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