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68" r:id="rId18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LnKy+tFqAqA/L+58U92VA==" hashData="lALPBu6wf4W9FJ2RKe1O3QJqiLXFAcP41Y2fuIuAba0TG8EpbFAHY+UTE4uoe9I7ZMLjHT9zRjixy8eWoozEjw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C2B54E-C803-43FA-B6D5-7DA1FFB43886}" type="datetimeFigureOut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5AFFFC-A9BA-4755-AF90-CA3F76336AD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9378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0119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868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64214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557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99214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49350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5186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83803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07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4702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2224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84076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7248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45966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19668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2738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5AFFFC-A9BA-4755-AF90-CA3F76336AD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2267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612829-66CC-48A6-8369-28CD6B452D21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6561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D5382-837B-4AC3-A4B0-2F5CB7D7FA3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15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EEF84-D381-40B9-AAE0-7D874AE5D616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902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E980C3-F95A-4973-9C9C-7ED0D8784C4B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65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33FFA-36E4-41A1-802F-6A787694832D}" type="datetime1">
              <a:rPr lang="fr-FR" smtClean="0"/>
              <a:t>05/12/2020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5163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C713C-5565-4D4C-B9D7-EDA1BDADAC92}" type="datetime1">
              <a:rPr lang="fr-FR" smtClean="0"/>
              <a:t>05/12/2020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50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2DDD21-5FDA-4D22-B580-F971F59DAA4B}" type="datetime1">
              <a:rPr lang="fr-FR" smtClean="0"/>
              <a:t>05/12/2020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1863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C0284-D5DA-4C53-B1CD-A6177E508E88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4617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CB49D-0EDB-4B8D-B03F-F2238888E14A}" type="datetime1">
              <a:rPr lang="fr-FR" smtClean="0"/>
              <a:t>05/12/2020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658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FFE99-2BC0-4C70-AA92-B42D6732246D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33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7A9CA-2E72-4444-A00F-94ABDDD1791E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5512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D8AA8-F4D0-489C-A63A-20B6CB95346F}" type="datetime1">
              <a:rPr lang="fr-FR" smtClean="0"/>
              <a:t>05/12/2020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3D4EE0-AE48-40BD-A7CF-42EB360EC2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6052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t="6915" r="168" b="8571"/>
          <a:stretch/>
        </p:blipFill>
        <p:spPr>
          <a:xfrm>
            <a:off x="1463040" y="1325880"/>
            <a:ext cx="9052560" cy="4023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1827" y="1720840"/>
            <a:ext cx="872546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Ces photographes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racontent la plus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belle photo de leur vie</a:t>
            </a:r>
          </a:p>
          <a:p>
            <a:r>
              <a:rPr lang="fr-FR" sz="54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N°2</a:t>
            </a:r>
            <a:endParaRPr lang="fr-FR" sz="5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5136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  <p:sndAc>
          <p:stSnd loop="1">
            <p:snd r:embed="rId3" name="_Kalinka.wav"/>
          </p:stSnd>
        </p:sndAc>
      </p:transition>
    </mc:Choice>
    <mc:Fallback>
      <p:transition spd="slow" advTm="17000">
        <p:wedge/>
        <p:sndAc>
          <p:stSnd loop="1">
            <p:snd r:embed="rId3" name="_Kalin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14500" y="1344781"/>
            <a:ext cx="876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Les photographes ont l'habitude de prendre de magnifiques clichés, mais il y en a toujours un qui se démarque des autres. Et ces photographes ont décidé de vous raconter la plus belle photo de leur vie :</a:t>
            </a:r>
            <a:endParaRPr lang="fr-FR" sz="36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2835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28039" r="-1695" b="16470"/>
          <a:stretch/>
        </p:blipFill>
        <p:spPr>
          <a:xfrm>
            <a:off x="3293731" y="1290495"/>
            <a:ext cx="5604538" cy="40788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608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552" y="1304364"/>
            <a:ext cx="5513295" cy="4134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1776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t="9412" r="-164" b="7647"/>
          <a:stretch/>
        </p:blipFill>
        <p:spPr>
          <a:xfrm>
            <a:off x="3963398" y="1277471"/>
            <a:ext cx="4346883" cy="40957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251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6347" y="1287822"/>
            <a:ext cx="3859306" cy="4084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91337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055" b="51177"/>
          <a:stretch/>
        </p:blipFill>
        <p:spPr>
          <a:xfrm>
            <a:off x="3335523" y="1295165"/>
            <a:ext cx="5520953" cy="40695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313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50000" r="-1354"/>
          <a:stretch/>
        </p:blipFill>
        <p:spPr>
          <a:xfrm>
            <a:off x="3308201" y="1300542"/>
            <a:ext cx="5392718" cy="4058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8225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0980" r="136" b="18235"/>
          <a:stretch/>
        </p:blipFill>
        <p:spPr>
          <a:xfrm>
            <a:off x="3535680" y="1312421"/>
            <a:ext cx="5120639" cy="41070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98726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5633" y="1282107"/>
            <a:ext cx="4097767" cy="40956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351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9718" y="1308786"/>
            <a:ext cx="6158753" cy="41030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580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9954" y="1300560"/>
            <a:ext cx="3684494" cy="40877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905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8658" y="1310833"/>
            <a:ext cx="5593977" cy="41047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0785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0" b="50471"/>
          <a:stretch/>
        </p:blipFill>
        <p:spPr>
          <a:xfrm>
            <a:off x="1949968" y="1286850"/>
            <a:ext cx="8292063" cy="4086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10408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471" r="196"/>
          <a:stretch/>
        </p:blipFill>
        <p:spPr>
          <a:xfrm>
            <a:off x="2003301" y="1298868"/>
            <a:ext cx="8185397" cy="40621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2828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49" b="27843"/>
          <a:stretch/>
        </p:blipFill>
        <p:spPr>
          <a:xfrm>
            <a:off x="3889786" y="1291481"/>
            <a:ext cx="4263614" cy="40769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9964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5000"/>
                <a:lumOff val="95000"/>
              </a:schemeClr>
            </a:gs>
            <a:gs pos="74000">
              <a:schemeClr val="accent2">
                <a:lumMod val="75000"/>
              </a:schemeClr>
            </a:gs>
            <a:gs pos="83000">
              <a:srgbClr val="C00000"/>
            </a:gs>
            <a:gs pos="58000">
              <a:schemeClr val="accent2">
                <a:lumMod val="60000"/>
                <a:lumOff val="40000"/>
              </a:schemeClr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1021080" y="868680"/>
            <a:ext cx="9966960" cy="4922520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65000">
                  <a:srgbClr val="00B050"/>
                </a:gs>
                <a:gs pos="86000">
                  <a:schemeClr val="bg1">
                    <a:lumMod val="50000"/>
                  </a:schemeClr>
                </a:gs>
                <a:gs pos="96000">
                  <a:srgbClr val="C00000"/>
                </a:gs>
                <a:gs pos="100000">
                  <a:schemeClr val="bg1">
                    <a:lumMod val="6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92480" y="6173786"/>
            <a:ext cx="2743200" cy="365125"/>
          </a:xfrm>
        </p:spPr>
        <p:txBody>
          <a:bodyPr/>
          <a:lstStyle/>
          <a:p>
            <a:fld id="{B9475F5D-6565-4DB5-8439-A5DDECF4996D}" type="datetime1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05/12/2020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6320" y="6173786"/>
            <a:ext cx="2743200" cy="365125"/>
          </a:xfrm>
        </p:spPr>
        <p:txBody>
          <a:bodyPr/>
          <a:lstStyle/>
          <a:p>
            <a:fld id="{9D3D4EE0-AE48-40BD-A7CF-42EB360EC24C}" type="slidenum">
              <a:rPr lang="fr-FR" sz="2000" b="1" smtClean="0"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17</a:t>
            </a:fld>
            <a:endParaRPr lang="fr-FR" sz="2000" b="1" dirty="0"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/>
          <a:srcRect t="6915" r="168" b="8571"/>
          <a:stretch/>
        </p:blipFill>
        <p:spPr>
          <a:xfrm>
            <a:off x="1463040" y="1325880"/>
            <a:ext cx="9052560" cy="4023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641827" y="1720840"/>
            <a:ext cx="8725466" cy="34163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C’était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Ces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photographes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vous racontent la plus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belle photo de leur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vie</a:t>
            </a:r>
            <a:endParaRPr lang="fr-FR" sz="54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78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:wedge/>
      </p:transition>
    </mc:Choice>
    <mc:Fallback>
      <p:transition spd="slow" advTm="1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172</Words>
  <Application>Microsoft Office PowerPoint</Application>
  <PresentationFormat>Grand écran</PresentationFormat>
  <Paragraphs>77</Paragraphs>
  <Slides>17</Slides>
  <Notes>17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2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2020-12-05T02:02:03Z</dcterms:created>
  <dcterms:modified xsi:type="dcterms:W3CDTF">2020-12-05T02:55:08Z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