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Aippuwsbu8LBa3IDmsVhQ==" hashData="CkHZkdx60CtJsJUTQ1rGqrByS56Q8DzQQybHDroHT84AxRz6ZX6ltgxNHn/avdBfYXbN8NEqV/tbgjbJGDay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2B54E-C803-43FA-B6D5-7DA1FFB43886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AFFFC-A9BA-4755-AF90-CA3F76336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937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011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868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421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55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921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93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8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80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07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470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22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407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0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12829-66CC-48A6-8369-28CD6B452D21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561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5382-837B-4AC3-A4B0-2F5CB7D7FA3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EF84-D381-40B9-AAE0-7D874AE5D61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90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80C3-F95A-4973-9C9C-7ED0D8784C4B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6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3FFA-36E4-41A1-802F-6A787694832D}" type="datetime1">
              <a:rPr lang="fr-FR" smtClean="0"/>
              <a:t>05/12/2020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713C-5565-4D4C-B9D7-EDA1BDADAC92}" type="datetime1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5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DDD21-5FDA-4D22-B580-F971F59DAA4B}" type="datetime1">
              <a:rPr lang="fr-FR" smtClean="0"/>
              <a:t>05/12/2020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86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C0284-D5DA-4C53-B1CD-A6177E508E88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61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CB49D-0EDB-4B8D-B03F-F2238888E14A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65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FE99-2BC0-4C70-AA92-B42D6732246D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33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7A9CA-2E72-4444-A00F-94ABDDD1791E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51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D8AA8-F4D0-489C-A63A-20B6CB95346F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05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6915" r="168" b="8571"/>
          <a:stretch/>
        </p:blipFill>
        <p:spPr>
          <a:xfrm>
            <a:off x="1463040" y="1325880"/>
            <a:ext cx="9052560" cy="4023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41827" y="1720840"/>
            <a:ext cx="8725466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Ces photographes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vous racontent la plus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belle photo de leur vie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N°1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13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_Kalinka.wav"/>
          </p:stSnd>
        </p:sndAc>
      </p:transition>
    </mc:Choice>
    <mc:Fallback>
      <p:transition spd="slow" advTm="17000">
        <p:wedge/>
        <p:sndAc>
          <p:stSnd loop="1">
            <p:snd r:embed="rId3" name="_Kalin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4500" y="1344781"/>
            <a:ext cx="8763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photographes ont l'habitude de prendre de magnifiques clichés, mais il y en a toujours un qui se démarque des autres. Et ces photographes ont décidé de vous raconter la plus belle photo de leur vie :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83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8" b="22000"/>
          <a:stretch/>
        </p:blipFill>
        <p:spPr>
          <a:xfrm>
            <a:off x="4662844" y="1278296"/>
            <a:ext cx="2866311" cy="41032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608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222" r="-3392" b="26667"/>
          <a:stretch/>
        </p:blipFill>
        <p:spPr>
          <a:xfrm>
            <a:off x="4169302" y="1275893"/>
            <a:ext cx="4182218" cy="4111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1776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334" r="-585" b="21555"/>
          <a:stretch/>
        </p:blipFill>
        <p:spPr>
          <a:xfrm>
            <a:off x="4167838" y="1325880"/>
            <a:ext cx="3878882" cy="4053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251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8620" y="1276988"/>
            <a:ext cx="3794760" cy="41059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133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89" r="-735" b="21777"/>
          <a:stretch/>
        </p:blipFill>
        <p:spPr>
          <a:xfrm>
            <a:off x="2671627" y="1295400"/>
            <a:ext cx="6899093" cy="4069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35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5680" y="1314451"/>
            <a:ext cx="5379720" cy="4034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822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270" r="-161" b="7334"/>
          <a:stretch/>
        </p:blipFill>
        <p:spPr>
          <a:xfrm>
            <a:off x="2566035" y="1310639"/>
            <a:ext cx="7059930" cy="4038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98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519" y="1292928"/>
            <a:ext cx="3870961" cy="4074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518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1961" y="1287090"/>
            <a:ext cx="3901439" cy="4085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580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666" r="502" b="26001"/>
          <a:stretch/>
        </p:blipFill>
        <p:spPr>
          <a:xfrm>
            <a:off x="3230880" y="1281554"/>
            <a:ext cx="5730240" cy="40967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90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6915" r="168" b="8571"/>
          <a:stretch/>
        </p:blipFill>
        <p:spPr>
          <a:xfrm>
            <a:off x="1478280" y="1318260"/>
            <a:ext cx="9052560" cy="4023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41827" y="1720840"/>
            <a:ext cx="10841429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photographes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vous racontent la plus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belle photo de leur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vie       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263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148</Words>
  <Application>Microsoft Office PowerPoint</Application>
  <PresentationFormat>Grand écran</PresentationFormat>
  <Paragraphs>61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2020-12-05T02:02:03Z</dcterms:created>
  <dcterms:modified xsi:type="dcterms:W3CDTF">2020-12-05T02:41:50Z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