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8" r:id="rId3"/>
    <p:sldId id="257" r:id="rId4"/>
    <p:sldId id="267" r:id="rId5"/>
    <p:sldId id="259" r:id="rId6"/>
    <p:sldId id="260" r:id="rId7"/>
    <p:sldId id="268" r:id="rId8"/>
    <p:sldId id="262" r:id="rId9"/>
    <p:sldId id="263" r:id="rId10"/>
    <p:sldId id="264" r:id="rId11"/>
    <p:sldId id="265" r:id="rId12"/>
    <p:sldId id="266" r:id="rId13"/>
    <p:sldId id="270" r:id="rId14"/>
    <p:sldId id="269" r:id="rId15"/>
    <p:sldId id="261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/el9o8KZEk4PyMSY1VLIA==" hashData="7EaU2shIBN2Pv5gLUb9Udlt1Aweu/CKDqL3MTD1WSStXvvhbMHA8VPYPkpVDdWmZzFRHqS6KqHAbDoAJnB1YT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305BA7-706B-48C2-94B7-6B8372F6974E}" type="datetimeFigureOut">
              <a:rPr lang="fr-FR" smtClean="0"/>
              <a:t>16/01/2021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50694C-135E-4814-AC2A-693A3027BE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42099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50694C-135E-4814-AC2A-693A3027BE9F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63102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50694C-135E-4814-AC2A-693A3027BE9F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18226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50694C-135E-4814-AC2A-693A3027BE9F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40385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50694C-135E-4814-AC2A-693A3027BE9F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93789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50694C-135E-4814-AC2A-693A3027BE9F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24836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50694C-135E-4814-AC2A-693A3027BE9F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715294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50694C-135E-4814-AC2A-693A3027BE9F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35953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50694C-135E-4814-AC2A-693A3027BE9F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31586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50694C-135E-4814-AC2A-693A3027BE9F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94391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50694C-135E-4814-AC2A-693A3027BE9F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071506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50694C-135E-4814-AC2A-693A3027BE9F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40623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50694C-135E-4814-AC2A-693A3027BE9F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114637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50694C-135E-4814-AC2A-693A3027BE9F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35313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50694C-135E-4814-AC2A-693A3027BE9F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654250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50694C-135E-4814-AC2A-693A3027BE9F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73441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50694C-135E-4814-AC2A-693A3027BE9F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10645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52E758-4682-49B8-9DA6-CF791B2B8A7C}" type="datetime1">
              <a:rPr lang="fr-FR" smtClean="0"/>
              <a:t>16/01/2021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C39E-6F7C-48F0-9413-320133F6F2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9041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1889E-6795-41D4-8FCC-47AFE36D7E74}" type="datetime1">
              <a:rPr lang="fr-FR" smtClean="0"/>
              <a:t>16/01/2021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C39E-6F7C-48F0-9413-320133F6F2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0636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91A22-36D6-413F-9C30-200A159063A9}" type="datetime1">
              <a:rPr lang="fr-FR" smtClean="0"/>
              <a:t>16/01/2021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C39E-6F7C-48F0-9413-320133F6F2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1355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17730-3956-4EB3-8644-4A3A7352C541}" type="datetime1">
              <a:rPr lang="fr-FR" smtClean="0"/>
              <a:t>16/01/2021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C39E-6F7C-48F0-9413-320133F6F2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991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C61A2-108A-4FD6-A2A2-40F79D8D4E77}" type="datetime1">
              <a:rPr lang="fr-FR" smtClean="0"/>
              <a:t>16/01/2021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C39E-6F7C-48F0-9413-320133F6F2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9025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F39434-70F1-4422-B2B0-6DE2EC98BDF4}" type="datetime1">
              <a:rPr lang="fr-FR" smtClean="0"/>
              <a:t>16/01/2021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C39E-6F7C-48F0-9413-320133F6F2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15552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58F4D6-6F69-480D-BED6-BE8508DEEF51}" type="datetime1">
              <a:rPr lang="fr-FR" smtClean="0"/>
              <a:t>16/01/2021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C39E-6F7C-48F0-9413-320133F6F2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1438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F3227-ADDE-4D48-AC87-125B2FF811C1}" type="datetime1">
              <a:rPr lang="fr-FR" smtClean="0"/>
              <a:t>16/01/2021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C39E-6F7C-48F0-9413-320133F6F2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5719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9AA61A-2465-4FC1-B5B5-ADF5D199561A}" type="datetime1">
              <a:rPr lang="fr-FR" smtClean="0"/>
              <a:t>16/01/2021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C39E-6F7C-48F0-9413-320133F6F2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3612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FA6F9-FB50-4D17-B811-A5111DE5471E}" type="datetime1">
              <a:rPr lang="fr-FR" smtClean="0"/>
              <a:t>16/01/2021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C39E-6F7C-48F0-9413-320133F6F2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3310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03EBC-D755-46E9-AA83-C7A5003F79C6}" type="datetime1">
              <a:rPr lang="fr-FR" smtClean="0"/>
              <a:t>16/01/2021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C39E-6F7C-48F0-9413-320133F6F2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8370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82000">
              <a:schemeClr val="tx1"/>
            </a:gs>
            <a:gs pos="90000">
              <a:srgbClr val="C00000"/>
            </a:gs>
            <a:gs pos="100000">
              <a:schemeClr val="bg1"/>
            </a:gs>
            <a:gs pos="97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20F50-2A25-422D-BA23-D5FCA8613829}" type="datetime1">
              <a:rPr lang="fr-FR" smtClean="0"/>
              <a:t>16/01/2021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FFC39E-6F7C-48F0-9413-320133F6F23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70450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584200"/>
            <a:ext cx="10435772" cy="5689600"/>
          </a:xfrm>
          <a:prstGeom prst="rect">
            <a:avLst/>
          </a:prstGeom>
          <a:noFill/>
          <a:ln w="127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591E4-6004-4D66-BFE5-C5D68B3A8FE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C39E-6F7C-48F0-9413-320133F6F23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2500" y="685800"/>
            <a:ext cx="10248900" cy="548639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149773" y="2497975"/>
            <a:ext cx="9892453" cy="186204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spc="50" dirty="0" smtClean="0">
                <a:ln w="0">
                  <a:solidFill>
                    <a:schemeClr val="bg1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Kunstler Script" panose="030304020206070D0D06" pitchFamily="66" charset="0"/>
              </a:rPr>
              <a:t>Joyeuse Saint Valentin</a:t>
            </a:r>
            <a:endParaRPr lang="fr-FR" sz="11500" b="1" cap="none" spc="50" dirty="0">
              <a:ln w="0">
                <a:solidFill>
                  <a:schemeClr val="bg1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Kunstler Script" panose="030304020206070D0D06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6700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  <p:sndAc>
          <p:stSnd loop="1">
            <p:snd r:embed="rId3" name="audio15 Petit (Manon des sources).wav"/>
          </p:stSnd>
        </p:sndAc>
      </p:transition>
    </mc:Choice>
    <mc:Fallback>
      <p:transition spd="slow" advTm="13000">
        <p:wedge/>
        <p:sndAc>
          <p:stSnd loop="1">
            <p:snd r:embed="rId3" name="audio15 Petit (Manon des sources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27314" y="595087"/>
            <a:ext cx="10435772" cy="5689600"/>
          </a:xfrm>
          <a:prstGeom prst="rect">
            <a:avLst/>
          </a:prstGeom>
          <a:noFill/>
          <a:ln w="127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591E4-6004-4D66-BFE5-C5D68B3A8FE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C39E-6F7C-48F0-9413-320133F6F23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7263" y="708342"/>
            <a:ext cx="10172700" cy="54925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66761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27314" y="595087"/>
            <a:ext cx="10435772" cy="5689600"/>
          </a:xfrm>
          <a:prstGeom prst="rect">
            <a:avLst/>
          </a:prstGeom>
          <a:noFill/>
          <a:ln w="127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591E4-6004-4D66-BFE5-C5D68B3A8FE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C39E-6F7C-48F0-9413-320133F6F23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68" b="14806"/>
          <a:stretch/>
        </p:blipFill>
        <p:spPr>
          <a:xfrm>
            <a:off x="957264" y="669924"/>
            <a:ext cx="10216218" cy="55227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53661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27314" y="595087"/>
            <a:ext cx="10435772" cy="5689600"/>
          </a:xfrm>
          <a:prstGeom prst="rect">
            <a:avLst/>
          </a:prstGeom>
          <a:noFill/>
          <a:ln w="127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591E4-6004-4D66-BFE5-C5D68B3A8FE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C39E-6F7C-48F0-9413-320133F6F23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1588" y="716223"/>
            <a:ext cx="9644062" cy="54686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13857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27314" y="595087"/>
            <a:ext cx="10435772" cy="5689600"/>
          </a:xfrm>
          <a:prstGeom prst="rect">
            <a:avLst/>
          </a:prstGeom>
          <a:noFill/>
          <a:ln w="127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591E4-6004-4D66-BFE5-C5D68B3A8FE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C39E-6F7C-48F0-9413-320133F6F23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2975" y="677112"/>
            <a:ext cx="10201275" cy="55356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59474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27314" y="595087"/>
            <a:ext cx="10435772" cy="5689600"/>
          </a:xfrm>
          <a:prstGeom prst="rect">
            <a:avLst/>
          </a:prstGeom>
          <a:noFill/>
          <a:ln w="127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591E4-6004-4D66-BFE5-C5D68B3A8FE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C39E-6F7C-48F0-9413-320133F6F23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8277" r="-983" b="3659"/>
          <a:stretch/>
        </p:blipFill>
        <p:spPr>
          <a:xfrm>
            <a:off x="985838" y="700088"/>
            <a:ext cx="10112541" cy="55276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58050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27314" y="595087"/>
            <a:ext cx="10435772" cy="5689600"/>
          </a:xfrm>
          <a:prstGeom prst="rect">
            <a:avLst/>
          </a:prstGeom>
          <a:noFill/>
          <a:ln w="127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591E4-6004-4D66-BFE5-C5D68B3A8FE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C39E-6F7C-48F0-9413-320133F6F23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512" b="3945"/>
          <a:stretch/>
        </p:blipFill>
        <p:spPr>
          <a:xfrm>
            <a:off x="1171575" y="719812"/>
            <a:ext cx="9715500" cy="54582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836872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27314" y="595087"/>
            <a:ext cx="10435772" cy="5689600"/>
          </a:xfrm>
          <a:prstGeom prst="rect">
            <a:avLst/>
          </a:prstGeom>
          <a:noFill/>
          <a:ln w="127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591E4-6004-4D66-BFE5-C5D68B3A8FE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C39E-6F7C-48F0-9413-320133F6F23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2975" y="679449"/>
            <a:ext cx="10215564" cy="55149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42656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27314" y="595087"/>
            <a:ext cx="10435772" cy="5689600"/>
          </a:xfrm>
          <a:prstGeom prst="rect">
            <a:avLst/>
          </a:prstGeom>
          <a:noFill/>
          <a:ln w="127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591E4-6004-4D66-BFE5-C5D68B3A8FE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C39E-6F7C-48F0-9413-320133F6F23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8616" r="-654" b="6266"/>
          <a:stretch/>
        </p:blipFill>
        <p:spPr>
          <a:xfrm>
            <a:off x="1157289" y="742951"/>
            <a:ext cx="9715500" cy="5429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48545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27314" y="595087"/>
            <a:ext cx="10435772" cy="5689600"/>
          </a:xfrm>
          <a:prstGeom prst="rect">
            <a:avLst/>
          </a:prstGeom>
          <a:noFill/>
          <a:ln w="127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591E4-6004-4D66-BFE5-C5D68B3A8FE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C39E-6F7C-48F0-9413-320133F6F23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0176" y="700705"/>
            <a:ext cx="9444038" cy="55060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37870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27314" y="595087"/>
            <a:ext cx="10435772" cy="5689600"/>
          </a:xfrm>
          <a:prstGeom prst="rect">
            <a:avLst/>
          </a:prstGeom>
          <a:noFill/>
          <a:ln w="127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591E4-6004-4D66-BFE5-C5D68B3A8FE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C39E-6F7C-48F0-9413-320133F6F23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941" r="503"/>
          <a:stretch/>
        </p:blipFill>
        <p:spPr>
          <a:xfrm>
            <a:off x="971550" y="661511"/>
            <a:ext cx="10158413" cy="55349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6192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27314" y="595087"/>
            <a:ext cx="10435772" cy="5689600"/>
          </a:xfrm>
          <a:prstGeom prst="rect">
            <a:avLst/>
          </a:prstGeom>
          <a:noFill/>
          <a:ln w="127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591E4-6004-4D66-BFE5-C5D68B3A8FE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C39E-6F7C-48F0-9413-320133F6F23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83" b="4020"/>
          <a:stretch/>
        </p:blipFill>
        <p:spPr>
          <a:xfrm>
            <a:off x="1273969" y="739770"/>
            <a:ext cx="9644062" cy="54002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88841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27314" y="595087"/>
            <a:ext cx="10435772" cy="5689600"/>
          </a:xfrm>
          <a:prstGeom prst="rect">
            <a:avLst/>
          </a:prstGeom>
          <a:noFill/>
          <a:ln w="127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591E4-6004-4D66-BFE5-C5D68B3A8FE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C39E-6F7C-48F0-9413-320133F6F23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0175" y="701992"/>
            <a:ext cx="9358313" cy="54702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03887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27314" y="595087"/>
            <a:ext cx="10435772" cy="5689600"/>
          </a:xfrm>
          <a:prstGeom prst="rect">
            <a:avLst/>
          </a:prstGeom>
          <a:noFill/>
          <a:ln w="127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591E4-6004-4D66-BFE5-C5D68B3A8FE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C39E-6F7C-48F0-9413-320133F6F23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2976" y="693763"/>
            <a:ext cx="10201274" cy="55117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83209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27314" y="595087"/>
            <a:ext cx="10435772" cy="5689600"/>
          </a:xfrm>
          <a:prstGeom prst="rect">
            <a:avLst/>
          </a:prstGeom>
          <a:noFill/>
          <a:ln w="127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591E4-6004-4D66-BFE5-C5D68B3A8FE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C39E-6F7C-48F0-9413-320133F6F23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945" b="13963"/>
          <a:stretch/>
        </p:blipFill>
        <p:spPr>
          <a:xfrm>
            <a:off x="1042988" y="669819"/>
            <a:ext cx="10072687" cy="55253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79574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38200" y="584200"/>
            <a:ext cx="10435772" cy="5689600"/>
          </a:xfrm>
          <a:prstGeom prst="rect">
            <a:avLst/>
          </a:prstGeom>
          <a:noFill/>
          <a:ln w="1270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591E4-6004-4D66-BFE5-C5D68B3A8FE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FC39E-6F7C-48F0-9413-320133F6F23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2500" y="685800"/>
            <a:ext cx="10248900" cy="548639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149774" y="1613117"/>
            <a:ext cx="9892452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spc="50" dirty="0" smtClean="0">
                <a:ln w="0">
                  <a:solidFill>
                    <a:schemeClr val="bg1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Kunstler Script" panose="030304020206070D0D06" pitchFamily="66" charset="0"/>
              </a:rPr>
              <a:t>C’était</a:t>
            </a:r>
          </a:p>
          <a:p>
            <a:pPr algn="ctr"/>
            <a:r>
              <a:rPr lang="fr-FR" sz="11500" b="1" spc="50" dirty="0" smtClean="0">
                <a:ln w="0">
                  <a:solidFill>
                    <a:schemeClr val="bg1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Kunstler Script" panose="030304020206070D0D06" pitchFamily="66" charset="0"/>
              </a:rPr>
              <a:t>Joyeuse Saint Valentin</a:t>
            </a:r>
            <a:endParaRPr lang="fr-FR" sz="11500" b="1" cap="none" spc="50" dirty="0">
              <a:ln w="0">
                <a:solidFill>
                  <a:schemeClr val="bg1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Kunstler Script" panose="030304020206070D0D06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6492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103</Words>
  <Application>Microsoft Office PowerPoint</Application>
  <PresentationFormat>Grand écran</PresentationFormat>
  <Paragraphs>67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2" baseType="lpstr">
      <vt:lpstr>Arial</vt:lpstr>
      <vt:lpstr>Calibri</vt:lpstr>
      <vt:lpstr>Calibri Light</vt:lpstr>
      <vt:lpstr>Kunstler Script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8</cp:revision>
  <dcterms:created xsi:type="dcterms:W3CDTF">2021-01-16T14:57:39Z</dcterms:created>
  <dcterms:modified xsi:type="dcterms:W3CDTF">2021-01-16T15:39:36Z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