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7" r:id="rId4"/>
    <p:sldId id="267" r:id="rId5"/>
    <p:sldId id="259" r:id="rId6"/>
    <p:sldId id="260" r:id="rId7"/>
    <p:sldId id="268" r:id="rId8"/>
    <p:sldId id="262" r:id="rId9"/>
    <p:sldId id="263" r:id="rId10"/>
    <p:sldId id="264" r:id="rId11"/>
    <p:sldId id="265" r:id="rId12"/>
    <p:sldId id="266" r:id="rId13"/>
    <p:sldId id="270" r:id="rId14"/>
    <p:sldId id="269" r:id="rId15"/>
    <p:sldId id="261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EY9oy7NdQHE8aUrLgk1xA==" hashData="DISEgQsnyvUv73ZT74PeBNXITENavhbvSoUM4Y83ynVVmBRIgMfB+PP/lxoLm4AstpyVRCNlHk6dcxMoratS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05BA7-706B-48C2-94B7-6B8372F6974E}" type="datetimeFigureOut">
              <a:rPr lang="fr-FR" smtClean="0"/>
              <a:t>13/02/2021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0694C-135E-4814-AC2A-693A3027BE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209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310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822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038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378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83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152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5953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15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439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7150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06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146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531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542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7344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064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2E758-4682-49B8-9DA6-CF791B2B8A7C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0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889E-6795-41D4-8FCC-47AFE36D7E74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63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91A22-36D6-413F-9C30-200A159063A9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35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17730-3956-4EB3-8644-4A3A7352C541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9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61A2-108A-4FD6-A2A2-40F79D8D4E77}" type="datetime1">
              <a:rPr lang="fr-FR" smtClean="0"/>
              <a:t>13/02/2021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02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9434-70F1-4422-B2B0-6DE2EC98BDF4}" type="datetime1">
              <a:rPr lang="fr-FR" smtClean="0"/>
              <a:t>13/02/2021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55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F4D6-6F69-480D-BED6-BE8508DEEF51}" type="datetime1">
              <a:rPr lang="fr-FR" smtClean="0"/>
              <a:t>13/02/2021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4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F3227-ADDE-4D48-AC87-125B2FF811C1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71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AA61A-2465-4FC1-B5B5-ADF5D199561A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61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A6F9-FB50-4D17-B811-A5111DE5471E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3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03EBC-D755-46E9-AA83-C7A5003F79C6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37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2000">
              <a:schemeClr val="tx1"/>
            </a:gs>
            <a:gs pos="90000">
              <a:srgbClr val="C00000"/>
            </a:gs>
            <a:gs pos="100000">
              <a:schemeClr val="bg1"/>
            </a:gs>
            <a:gs pos="9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20F50-2A25-422D-BA23-D5FCA8613829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0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84200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685800"/>
            <a:ext cx="10248900" cy="5486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49774" y="2497975"/>
            <a:ext cx="989245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Joyeuse Saint </a:t>
            </a:r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Valentin</a:t>
            </a:r>
          </a:p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N°3</a:t>
            </a:r>
            <a:endParaRPr lang="fr-FR" sz="115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70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udio15 Petit (Manon des sources).wav"/>
          </p:stSnd>
        </p:sndAc>
      </p:transition>
    </mc:Choice>
    <mc:Fallback>
      <p:transition spd="slow" advTm="13000">
        <p:wedge/>
        <p:sndAc>
          <p:stSnd loop="1">
            <p:snd r:embed="rId3" name="audio15 Petit (Manon des source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3" y="708342"/>
            <a:ext cx="10172700" cy="5492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6676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88" b="15418"/>
          <a:stretch/>
        </p:blipFill>
        <p:spPr>
          <a:xfrm>
            <a:off x="942975" y="704850"/>
            <a:ext cx="10229849" cy="54937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366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66750"/>
            <a:ext cx="10215563" cy="5543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1385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77112"/>
            <a:ext cx="10201275" cy="5535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947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916" r="555" b="9584"/>
          <a:stretch/>
        </p:blipFill>
        <p:spPr>
          <a:xfrm>
            <a:off x="914401" y="677737"/>
            <a:ext cx="10229850" cy="55230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805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545" r="-211" b="10608"/>
          <a:stretch/>
        </p:blipFill>
        <p:spPr>
          <a:xfrm>
            <a:off x="957263" y="692235"/>
            <a:ext cx="10233704" cy="5495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8368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79449"/>
            <a:ext cx="10215564" cy="5514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265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97928"/>
            <a:ext cx="10201275" cy="54907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485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308" y="665618"/>
            <a:ext cx="10259784" cy="5548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3787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41" r="503"/>
          <a:stretch/>
        </p:blipFill>
        <p:spPr>
          <a:xfrm>
            <a:off x="971550" y="661511"/>
            <a:ext cx="10158413" cy="5534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4619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929" r="523" b="22564"/>
          <a:stretch/>
        </p:blipFill>
        <p:spPr>
          <a:xfrm>
            <a:off x="923131" y="676397"/>
            <a:ext cx="10244137" cy="5526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884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324" r="-200" b="24775"/>
          <a:stretch/>
        </p:blipFill>
        <p:spPr>
          <a:xfrm>
            <a:off x="942975" y="688453"/>
            <a:ext cx="10320111" cy="5539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388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253" r="-204" b="10621"/>
          <a:stretch/>
        </p:blipFill>
        <p:spPr>
          <a:xfrm>
            <a:off x="942976" y="671687"/>
            <a:ext cx="10258424" cy="5540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320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45" b="13963"/>
          <a:stretch/>
        </p:blipFill>
        <p:spPr>
          <a:xfrm>
            <a:off x="957264" y="669819"/>
            <a:ext cx="10158412" cy="55253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7957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84200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685800"/>
            <a:ext cx="10248900" cy="54863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49774" y="1613117"/>
            <a:ext cx="989245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Joyeuse Saint Valentin</a:t>
            </a:r>
            <a:endParaRPr lang="fr-FR" sz="115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492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105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Kunstler Script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2021-01-16T14:57:39Z</dcterms:created>
  <dcterms:modified xsi:type="dcterms:W3CDTF">2021-02-13T18:07:25Z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