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7" r:id="rId4"/>
    <p:sldId id="267" r:id="rId5"/>
    <p:sldId id="262" r:id="rId6"/>
    <p:sldId id="259" r:id="rId7"/>
    <p:sldId id="260" r:id="rId8"/>
    <p:sldId id="268" r:id="rId9"/>
    <p:sldId id="264" r:id="rId10"/>
    <p:sldId id="263" r:id="rId11"/>
    <p:sldId id="265" r:id="rId12"/>
    <p:sldId id="270" r:id="rId13"/>
    <p:sldId id="266" r:id="rId14"/>
    <p:sldId id="269" r:id="rId15"/>
    <p:sldId id="261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oOudytpC8c9Sd0xVtP7XA==" hashData="gLxjFeGA864497bbXYA3/GsNCFQqVXvknZUgIrnI8XxGkD39ODmZQGuQmiqXFFODtT7fCrRJjTzinbU/zqbq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305BA7-706B-48C2-94B7-6B8372F6974E}" type="datetimeFigureOut">
              <a:rPr lang="fr-FR" smtClean="0"/>
              <a:t>13/02/2021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50694C-135E-4814-AC2A-693A3027BE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209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310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1822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038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3789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158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836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7152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35953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07150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439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06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5313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11463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65425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7344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064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2E758-4682-49B8-9DA6-CF791B2B8A7C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0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889E-6795-41D4-8FCC-47AFE36D7E74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636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91A22-36D6-413F-9C30-200A159063A9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355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17730-3956-4EB3-8644-4A3A7352C541}" type="datetime1">
              <a:rPr lang="fr-FR" smtClean="0"/>
              <a:t>13/02/2021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91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61A2-108A-4FD6-A2A2-40F79D8D4E77}" type="datetime1">
              <a:rPr lang="fr-FR" smtClean="0"/>
              <a:t>13/02/2021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02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9434-70F1-4422-B2B0-6DE2EC98BDF4}" type="datetime1">
              <a:rPr lang="fr-FR" smtClean="0"/>
              <a:t>13/02/2021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555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F4D6-6F69-480D-BED6-BE8508DEEF51}" type="datetime1">
              <a:rPr lang="fr-FR" smtClean="0"/>
              <a:t>13/02/2021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4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F3227-ADDE-4D48-AC87-125B2FF811C1}" type="datetime1">
              <a:rPr lang="fr-FR" smtClean="0"/>
              <a:t>13/02/2021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71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AA61A-2465-4FC1-B5B5-ADF5D199561A}" type="datetime1">
              <a:rPr lang="fr-FR" smtClean="0"/>
              <a:t>13/02/2021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61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A6F9-FB50-4D17-B811-A5111DE5471E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31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03EBC-D755-46E9-AA83-C7A5003F79C6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37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2000">
              <a:schemeClr val="tx1"/>
            </a:gs>
            <a:gs pos="90000">
              <a:srgbClr val="C00000"/>
            </a:gs>
            <a:gs pos="100000">
              <a:schemeClr val="bg1"/>
            </a:gs>
            <a:gs pos="97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20F50-2A25-422D-BA23-D5FCA8613829}" type="datetime1">
              <a:rPr lang="fr-FR" smtClean="0"/>
              <a:t>13/02/2021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04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84200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685800"/>
            <a:ext cx="10248900" cy="5486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983223" y="1776081"/>
            <a:ext cx="10145726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Joyeuse Saint </a:t>
            </a:r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Valentin </a:t>
            </a:r>
          </a:p>
          <a:p>
            <a:pPr algn="ctr"/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N° 2</a:t>
            </a:r>
            <a:endParaRPr lang="fr-FR" sz="115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700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udio15 Petit (Manon des sources).wav"/>
          </p:stSnd>
        </p:sndAc>
      </p:transition>
    </mc:Choice>
    <mc:Fallback>
      <p:transition spd="slow" advTm="13000">
        <p:wedge/>
        <p:sndAc>
          <p:stSnd loop="1">
            <p:snd r:embed="rId3" name="audio15 Petit (Manon des source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263" y="708342"/>
            <a:ext cx="10172700" cy="5492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66761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17" b="4110"/>
          <a:stretch/>
        </p:blipFill>
        <p:spPr>
          <a:xfrm>
            <a:off x="967874" y="658490"/>
            <a:ext cx="10154652" cy="556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366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685122"/>
            <a:ext cx="10218821" cy="55058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13857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679449"/>
            <a:ext cx="10215564" cy="5514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656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61" b="10253"/>
          <a:stretch/>
        </p:blipFill>
        <p:spPr>
          <a:xfrm>
            <a:off x="914400" y="689007"/>
            <a:ext cx="10218821" cy="54968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947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2866" r="-292" b="16257"/>
          <a:stretch/>
        </p:blipFill>
        <p:spPr>
          <a:xfrm>
            <a:off x="962525" y="678249"/>
            <a:ext cx="10154653" cy="5506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58050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495" y="705853"/>
            <a:ext cx="10260670" cy="5470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83687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6" y="700705"/>
            <a:ext cx="9444038" cy="5506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787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2730" r="52" b="22887"/>
          <a:stretch/>
        </p:blipFill>
        <p:spPr>
          <a:xfrm>
            <a:off x="942582" y="657726"/>
            <a:ext cx="10222723" cy="55345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485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-1467" r="1949"/>
          <a:stretch/>
        </p:blipFill>
        <p:spPr>
          <a:xfrm>
            <a:off x="965894" y="641684"/>
            <a:ext cx="10215453" cy="5545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4619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701992"/>
            <a:ext cx="9358313" cy="54702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3887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526" y="721895"/>
            <a:ext cx="10170695" cy="54863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4833" t="83453" r="3882" b="9534"/>
          <a:stretch/>
        </p:blipFill>
        <p:spPr>
          <a:xfrm>
            <a:off x="8610600" y="5718938"/>
            <a:ext cx="2213811" cy="40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84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526" y="721895"/>
            <a:ext cx="10170695" cy="54850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8320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45" b="13963"/>
          <a:stretch/>
        </p:blipFill>
        <p:spPr>
          <a:xfrm>
            <a:off x="1042988" y="669819"/>
            <a:ext cx="10072687" cy="5525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9574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84200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685800"/>
            <a:ext cx="10248900" cy="54863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149774" y="1613117"/>
            <a:ext cx="989245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Joyeuse Saint Valentin</a:t>
            </a:r>
            <a:endParaRPr lang="fr-FR" sz="115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492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106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Kunstler Script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2021-01-16T14:57:39Z</dcterms:created>
  <dcterms:modified xsi:type="dcterms:W3CDTF">2021-02-13T10:48:46Z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