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sldIdLst>
    <p:sldId id="275" r:id="rId2"/>
    <p:sldId id="256" r:id="rId3"/>
    <p:sldId id="274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58" r:id="rId20"/>
    <p:sldId id="257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DBC333-11FD-4DFF-AAF2-07FBC0ECF4F4}" v="52" dt="2021-09-26T09:40:42.2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142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146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034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2482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650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4855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9/26/2021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0917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811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206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505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524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9/26/2021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45056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1C4F563-3799-477C-BB67-DECAC98A896D}"/>
              </a:ext>
            </a:extLst>
          </p:cNvPr>
          <p:cNvSpPr/>
          <p:nvPr/>
        </p:nvSpPr>
        <p:spPr>
          <a:xfrm>
            <a:off x="1728433" y="2967335"/>
            <a:ext cx="56871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Complicité coquine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21687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  <p:sndAc>
          <p:stSnd>
            <p:snd r:embed="rId2" name="georges-brassens-rien-a-jeter.wav"/>
          </p:stSnd>
        </p:sndAc>
      </p:transition>
    </mc:Choice>
    <mc:Fallback>
      <p:transition spd="slow" advTm="7000">
        <p:fade/>
        <p:sndAc>
          <p:stSnd>
            <p:snd r:embed="rId2" name="georges-brassens-rien-a-jet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68B9E81-AD51-48E3-8414-E810B29858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1" r="5634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8619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femme, intérieur&#10;&#10;Description générée automatiquement">
            <a:extLst>
              <a:ext uri="{FF2B5EF4-FFF2-40B4-BE49-F238E27FC236}">
                <a16:creationId xmlns:a16="http://schemas.microsoft.com/office/drawing/2014/main" id="{F785565D-5768-486B-B85C-B9D3E4C450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85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743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femme, maillot de bain&#10;&#10;Description générée automatiquement">
            <a:extLst>
              <a:ext uri="{FF2B5EF4-FFF2-40B4-BE49-F238E27FC236}">
                <a16:creationId xmlns:a16="http://schemas.microsoft.com/office/drawing/2014/main" id="{CDCB629E-366F-43B8-8A8D-8FC621D6EE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854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lit, pose&#10;&#10;Description générée automatiquement">
            <a:extLst>
              <a:ext uri="{FF2B5EF4-FFF2-40B4-BE49-F238E27FC236}">
                <a16:creationId xmlns:a16="http://schemas.microsoft.com/office/drawing/2014/main" id="{FC9C3C4C-9122-474D-9854-DB0CD175D4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593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&#10;&#10;Description générée automatiquement">
            <a:extLst>
              <a:ext uri="{FF2B5EF4-FFF2-40B4-BE49-F238E27FC236}">
                <a16:creationId xmlns:a16="http://schemas.microsoft.com/office/drawing/2014/main" id="{6E39A9C7-AB15-4744-B179-24D4D0FF94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950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lit, personne&#10;&#10;Description générée automatiquement">
            <a:extLst>
              <a:ext uri="{FF2B5EF4-FFF2-40B4-BE49-F238E27FC236}">
                <a16:creationId xmlns:a16="http://schemas.microsoft.com/office/drawing/2014/main" id="{696A49B3-474D-437B-B76D-A11D7B0BCF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85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05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rsonne&#10;&#10;Description générée automatiquement">
            <a:extLst>
              <a:ext uri="{FF2B5EF4-FFF2-40B4-BE49-F238E27FC236}">
                <a16:creationId xmlns:a16="http://schemas.microsoft.com/office/drawing/2014/main" id="{3A1AD8C0-6F17-4BDD-A2FA-653D07B02A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9" r="296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657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, habits, mur&#10;&#10;Description générée automatiquement">
            <a:extLst>
              <a:ext uri="{FF2B5EF4-FFF2-40B4-BE49-F238E27FC236}">
                <a16:creationId xmlns:a16="http://schemas.microsoft.com/office/drawing/2014/main" id="{C4C3AA7D-560F-46B7-AEB7-39F35F908A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196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bébé, caleçon&#10;&#10;Description générée automatiquement">
            <a:extLst>
              <a:ext uri="{FF2B5EF4-FFF2-40B4-BE49-F238E27FC236}">
                <a16:creationId xmlns:a16="http://schemas.microsoft.com/office/drawing/2014/main" id="{369802F1-5980-485C-BFEE-28A28C65EAB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08" r="6877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575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, caleçon&#10;&#10;Description générée automatiquement">
            <a:extLst>
              <a:ext uri="{FF2B5EF4-FFF2-40B4-BE49-F238E27FC236}">
                <a16:creationId xmlns:a16="http://schemas.microsoft.com/office/drawing/2014/main" id="{84856FE2-6F7E-4426-B8E5-FB6DCC7A1F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611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, habits, maillot de bain&#10;&#10;Description générée automatiquement">
            <a:extLst>
              <a:ext uri="{FF2B5EF4-FFF2-40B4-BE49-F238E27FC236}">
                <a16:creationId xmlns:a16="http://schemas.microsoft.com/office/drawing/2014/main" id="{6F60E918-19FD-473B-8DA2-6D479E84F9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" r="10409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23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05E9C5-4793-44BC-9DB1-620489C356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4827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lit, intérieur, femme&#10;&#10;Description générée automatiquement">
            <a:extLst>
              <a:ext uri="{FF2B5EF4-FFF2-40B4-BE49-F238E27FC236}">
                <a16:creationId xmlns:a16="http://schemas.microsoft.com/office/drawing/2014/main" id="{89FB472E-EB8B-4D45-8556-D44DFFB650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8262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t, personne, intérieur, habits&#10;&#10;Description générée automatiquement">
            <a:extLst>
              <a:ext uri="{FF2B5EF4-FFF2-40B4-BE49-F238E27FC236}">
                <a16:creationId xmlns:a16="http://schemas.microsoft.com/office/drawing/2014/main" id="{59D1DE2E-6599-4DF3-9B8E-5B51876A90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7" r="4718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640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intérieur, caleçon&#10;&#10;Description générée automatiquement">
            <a:extLst>
              <a:ext uri="{FF2B5EF4-FFF2-40B4-BE49-F238E27FC236}">
                <a16:creationId xmlns:a16="http://schemas.microsoft.com/office/drawing/2014/main" id="{1C74D6E6-F922-49AF-BBE0-2749B53E880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888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E4F6A784-6A1F-4DE5-83F8-6E33F0CC3AC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107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mur, lit, intérieur&#10;&#10;Description générée automatiquement">
            <a:extLst>
              <a:ext uri="{FF2B5EF4-FFF2-40B4-BE49-F238E27FC236}">
                <a16:creationId xmlns:a16="http://schemas.microsoft.com/office/drawing/2014/main" id="{9C47D6E5-96C1-4983-9361-68C8462214F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3" r="161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7906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intérieur, caleçon&#10;&#10;Description générée automatiquement">
            <a:extLst>
              <a:ext uri="{FF2B5EF4-FFF2-40B4-BE49-F238E27FC236}">
                <a16:creationId xmlns:a16="http://schemas.microsoft.com/office/drawing/2014/main" id="{52828C12-EEA0-4CC3-A306-4716167F6C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83" r="2" b="2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245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8D02C0-515A-45C7-AC7E-6762E2B01D8A}"/>
              </a:ext>
            </a:extLst>
          </p:cNvPr>
          <p:cNvSpPr/>
          <p:nvPr/>
        </p:nvSpPr>
        <p:spPr>
          <a:xfrm>
            <a:off x="2804529" y="2967335"/>
            <a:ext cx="35349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Bisou-bisou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66971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7000">
        <p15:prstTrans prst="fallOver"/>
      </p:transition>
    </mc:Choice>
    <mc:Fallback>
      <p:transition spd="slow" advTm="7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</TotalTime>
  <Words>3</Words>
  <Application>Microsoft Office PowerPoint</Application>
  <PresentationFormat>Affichage à l'écran (4:3)</PresentationFormat>
  <Paragraphs>2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2021-09-26T09:22:40Z</dcterms:created>
  <dcterms:modified xsi:type="dcterms:W3CDTF">2021-09-26T09:45:50Z</dcterms:modified>
</cp:coreProperties>
</file>