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70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9Z4wDcRDE+FxOKHYWplPg==" hashData="XCD/r7G6Nb0o0vKU5Ismqqataa7e2GNVRinvIcpX03OrcW6hWiuJwd4aXzCErW6wz6HNl5gQbGHQ9Vx+eck4/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62" d="100"/>
          <a:sy n="62" d="100"/>
        </p:scale>
        <p:origin x="90" y="3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E7B7E6-06FA-470C-9F17-BB54BEFF89AB}" type="datetimeFigureOut">
              <a:rPr lang="fr-FR" smtClean="0"/>
              <a:t>21/11/2020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CFF881-6B40-4B33-B139-D5E9AA4065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40210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99065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4846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92008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94318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38832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0690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88133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32344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03997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05864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37669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14682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364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8663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80015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6F096-5E01-45A1-AC2B-D1B1346251C1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0120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08C35-B745-4590-A56B-7A0F9100E8CF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58624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489C2-C009-49FD-BE2C-B4100D81F4D6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44876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2B3C7-DFED-4540-8C0D-1649A105636D}" type="datetime1">
              <a:rPr lang="fr-FR" smtClean="0"/>
              <a:t>21/11/2020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93130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C80E6-C6B2-4D62-9D3E-800B7DA43E5E}" type="datetime1">
              <a:rPr lang="fr-FR" smtClean="0"/>
              <a:t>21/11/2020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45756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607A-5EE7-471F-876F-24B16A798C1C}" type="datetime1">
              <a:rPr lang="fr-FR" smtClean="0"/>
              <a:t>21/11/2020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15807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48232-EBDA-4B7D-BEF1-3BEFA4200FF6}" type="datetime1">
              <a:rPr lang="fr-FR" smtClean="0"/>
              <a:t>21/11/2020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48124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EC3757-ABD5-45E5-A132-88B3AB70EDBD}" type="datetime1">
              <a:rPr lang="fr-FR" smtClean="0"/>
              <a:t>21/11/2020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1349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EA2E3-2D38-4CB0-8214-6AE1D1F0416C}" type="datetime1">
              <a:rPr lang="fr-FR" smtClean="0"/>
              <a:t>21/11/2020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4866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5FB38-0D35-474E-9CCC-D0631D58DE78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48940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C543A-6359-4AA4-9B77-CD6E1BB3DEA8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82989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0"/>
                <a:lumOff val="100000"/>
              </a:schemeClr>
            </a:gs>
            <a:gs pos="100000">
              <a:srgbClr val="C00000"/>
            </a:gs>
            <a:gs pos="63000">
              <a:schemeClr val="accent2">
                <a:lumMod val="1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C58E5A-5C30-4375-AD2E-27C33B789B9A}" type="datetime1">
              <a:rPr lang="fr-FR" smtClean="0"/>
              <a:t>21/11/2020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31531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r="-269" b="9768"/>
          <a:stretch/>
        </p:blipFill>
        <p:spPr>
          <a:xfrm>
            <a:off x="549449" y="430207"/>
            <a:ext cx="11093101" cy="57419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549449" y="1154926"/>
            <a:ext cx="11093100" cy="52014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L’Amour</a:t>
            </a:r>
          </a:p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 </a:t>
            </a:r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N°9</a:t>
            </a:r>
            <a:endParaRPr lang="fr-FR" sz="166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28193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  <p:sndAc>
          <p:stSnd loop="1">
            <p:snd r:embed="rId3" name="clayderman -theme for love 2.57.wav"/>
          </p:stSnd>
        </p:sndAc>
      </p:transition>
    </mc:Choice>
    <mc:Fallback>
      <p:transition spd="slow" advTm="14000">
        <p:fade/>
        <p:sndAc>
          <p:stSnd loop="1">
            <p:snd r:embed="rId3" name="clayderman -theme for love 2.57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2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3100" y="231423"/>
            <a:ext cx="8305800" cy="600094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8763028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3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9870" y="314885"/>
            <a:ext cx="9332259" cy="583266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/>
          <a:srcRect l="68981" t="-1682" r="1321" b="94990"/>
          <a:stretch/>
        </p:blipFill>
        <p:spPr>
          <a:xfrm>
            <a:off x="7705165" y="314885"/>
            <a:ext cx="2891117" cy="524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4187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4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1423" y="354297"/>
            <a:ext cx="7749153" cy="58602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697724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5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1606" y="697423"/>
            <a:ext cx="10514740" cy="55018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225979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6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8697" y="511443"/>
            <a:ext cx="8721661" cy="57999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567181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7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6597" y="338347"/>
            <a:ext cx="10618805" cy="58403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047839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8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4481" y="468824"/>
            <a:ext cx="8803037" cy="56995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53131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9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281" b="6179"/>
          <a:stretch/>
        </p:blipFill>
        <p:spPr>
          <a:xfrm>
            <a:off x="2209800" y="393037"/>
            <a:ext cx="7795647" cy="58416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35920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10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1960" y="396472"/>
            <a:ext cx="6968080" cy="58183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470255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11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4677" y="277678"/>
            <a:ext cx="6431797" cy="59048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31844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12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9654" y="296514"/>
            <a:ext cx="7392691" cy="58738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84131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13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0243" y="526943"/>
            <a:ext cx="7609307" cy="57304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899812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14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4671" y="541359"/>
            <a:ext cx="8780929" cy="546947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0201783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21/11/2020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15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269" b="9768"/>
          <a:stretch/>
        </p:blipFill>
        <p:spPr>
          <a:xfrm>
            <a:off x="549449" y="430207"/>
            <a:ext cx="11093101" cy="57419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549449" y="828288"/>
            <a:ext cx="11093101" cy="52014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C’était </a:t>
            </a:r>
          </a:p>
          <a:p>
            <a:pPr algn="ctr"/>
            <a:r>
              <a:rPr lang="fr-F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L’Amour</a:t>
            </a:r>
            <a:endParaRPr lang="fr-FR" sz="166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77645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4000">
        <p15:prstTrans prst="origami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</TotalTime>
  <Words>95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2020-09-11T12:49:29Z</dcterms:created>
  <dcterms:modified xsi:type="dcterms:W3CDTF">2020-11-21T17:43:57Z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