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70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68" r:id="rId13"/>
    <p:sldId id="266" r:id="rId14"/>
    <p:sldId id="269" r:id="rId15"/>
    <p:sldId id="271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k+9z4hC84OfsyZB3YcJgag==" hashData="TLZ4P9QkQ5Zls2e9tODi+i3pvgg619SQyZVFy1AqZSVD0WDHJYS9AOZX/leUtlxGBmoRh7MHqpGeoIE5yVqnl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8" autoAdjust="0"/>
    <p:restoredTop sz="94660"/>
  </p:normalViewPr>
  <p:slideViewPr>
    <p:cSldViewPr snapToGrid="0" showGuides="1">
      <p:cViewPr varScale="1">
        <p:scale>
          <a:sx n="62" d="100"/>
          <a:sy n="62" d="100"/>
        </p:scale>
        <p:origin x="90" y="3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AE7B7E6-06FA-470C-9F17-BB54BEFF89AB}" type="datetimeFigureOut">
              <a:rPr lang="fr-FR" smtClean="0"/>
              <a:t>21/11/2020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CFF881-6B40-4B33-B139-D5E9AA4065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40210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99065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4846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920083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943184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388324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0690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88133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323440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03997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058649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146821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643640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376697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86631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80015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6F096-5E01-45A1-AC2B-D1B1346251C1}" type="datetime1">
              <a:rPr lang="fr-FR" smtClean="0"/>
              <a:t>21/11/2020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0120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08C35-B745-4590-A56B-7A0F9100E8CF}" type="datetime1">
              <a:rPr lang="fr-FR" smtClean="0"/>
              <a:t>21/11/2020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58624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489C2-C009-49FD-BE2C-B4100D81F4D6}" type="datetime1">
              <a:rPr lang="fr-FR" smtClean="0"/>
              <a:t>21/11/2020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44876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C2B3C7-DFED-4540-8C0D-1649A105636D}" type="datetime1">
              <a:rPr lang="fr-FR" smtClean="0"/>
              <a:t>21/11/2020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93130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C80E6-C6B2-4D62-9D3E-800B7DA43E5E}" type="datetime1">
              <a:rPr lang="fr-FR" smtClean="0"/>
              <a:t>21/11/2020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45756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7607A-5EE7-471F-876F-24B16A798C1C}" type="datetime1">
              <a:rPr lang="fr-FR" smtClean="0"/>
              <a:t>21/11/2020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15807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048232-EBDA-4B7D-BEF1-3BEFA4200FF6}" type="datetime1">
              <a:rPr lang="fr-FR" smtClean="0"/>
              <a:t>21/11/2020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48124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EC3757-ABD5-45E5-A132-88B3AB70EDBD}" type="datetime1">
              <a:rPr lang="fr-FR" smtClean="0"/>
              <a:t>21/11/2020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71349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EA2E3-2D38-4CB0-8214-6AE1D1F0416C}" type="datetime1">
              <a:rPr lang="fr-FR" smtClean="0"/>
              <a:t>21/11/2020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48666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5FB38-0D35-474E-9CCC-D0631D58DE78}" type="datetime1">
              <a:rPr lang="fr-FR" smtClean="0"/>
              <a:t>21/11/2020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48940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3C543A-6359-4AA4-9B77-CD6E1BB3DEA8}" type="datetime1">
              <a:rPr lang="fr-FR" smtClean="0"/>
              <a:t>21/11/2020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82989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0"/>
                <a:lumOff val="100000"/>
              </a:schemeClr>
            </a:gs>
            <a:gs pos="100000">
              <a:srgbClr val="C00000"/>
            </a:gs>
            <a:gs pos="63000">
              <a:schemeClr val="accent2">
                <a:lumMod val="10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C58E5A-5C30-4375-AD2E-27C33B789B9A}" type="datetime1">
              <a:rPr lang="fr-FR" smtClean="0"/>
              <a:t>21/11/2020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31531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r="-269" b="9768"/>
          <a:stretch/>
        </p:blipFill>
        <p:spPr>
          <a:xfrm>
            <a:off x="549449" y="430207"/>
            <a:ext cx="11093101" cy="574199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549449" y="1154926"/>
            <a:ext cx="11093100" cy="52014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6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L’Amour</a:t>
            </a:r>
          </a:p>
          <a:p>
            <a:pPr algn="ctr"/>
            <a:r>
              <a:rPr lang="fr-FR" sz="16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 </a:t>
            </a:r>
            <a:r>
              <a:rPr lang="fr-FR" sz="16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N°8</a:t>
            </a:r>
            <a:endParaRPr lang="fr-FR" sz="166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28193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  <p:sndAc>
          <p:stSnd loop="1">
            <p:snd r:embed="rId3" name="clayderman -theme for love 2.57.wav"/>
          </p:stSnd>
        </p:sndAc>
      </p:transition>
    </mc:Choice>
    <mc:Fallback>
      <p:transition spd="slow" advTm="14000">
        <p:fade/>
        <p:sndAc>
          <p:stSnd loop="1">
            <p:snd r:embed="rId3" name="clayderman -theme for love 2.57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2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43100" y="231423"/>
            <a:ext cx="8305800" cy="6000941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8763028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3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9870" y="314885"/>
            <a:ext cx="9332259" cy="5832662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/>
          <a:srcRect l="68981" t="-1682" r="1321" b="94990"/>
          <a:stretch/>
        </p:blipFill>
        <p:spPr>
          <a:xfrm>
            <a:off x="7705165" y="314885"/>
            <a:ext cx="2891117" cy="524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04187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4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91352" y="203522"/>
            <a:ext cx="7209295" cy="61528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97724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5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22168" y="355169"/>
            <a:ext cx="6447295" cy="58738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25979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6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81400" y="260350"/>
            <a:ext cx="5144146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67181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7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48725" y="402448"/>
            <a:ext cx="8694549" cy="58079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047839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8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0530" y="329985"/>
            <a:ext cx="9390939" cy="58693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353131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9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44298" y="511444"/>
            <a:ext cx="8655990" cy="57340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235920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10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91389" y="442630"/>
            <a:ext cx="9209222" cy="57557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470255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11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01139" y="442993"/>
            <a:ext cx="5780868" cy="578086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384131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12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16258" y="460030"/>
            <a:ext cx="7547673" cy="57758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899812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13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5028" t="-1" b="1176"/>
          <a:stretch/>
        </p:blipFill>
        <p:spPr>
          <a:xfrm>
            <a:off x="2463661" y="429147"/>
            <a:ext cx="7264677" cy="56616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231844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14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34671" y="541359"/>
            <a:ext cx="8780929" cy="5469477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0201783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15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269" b="9768"/>
          <a:stretch/>
        </p:blipFill>
        <p:spPr>
          <a:xfrm>
            <a:off x="549449" y="430207"/>
            <a:ext cx="11093101" cy="574199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549449" y="828288"/>
            <a:ext cx="11093101" cy="52014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6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C’était </a:t>
            </a:r>
          </a:p>
          <a:p>
            <a:pPr algn="ctr"/>
            <a:r>
              <a:rPr lang="fr-FR" sz="16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L’Amour</a:t>
            </a:r>
            <a:endParaRPr lang="fr-FR" sz="166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77645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46</TotalTime>
  <Words>95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10</cp:revision>
  <dcterms:created xsi:type="dcterms:W3CDTF">2020-09-11T12:49:29Z</dcterms:created>
  <dcterms:modified xsi:type="dcterms:W3CDTF">2020-11-21T17:36:12Z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