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DEjpQ2YZx0fGeqBs1sIEg==" hashData="myX8GN/8ekq4K66pPwf8qVnb/62mznLJIx1aoStrAtJ2KtJvxMZbbOb3brlrQ33qj+2VhkecIJnmyM7ua2+m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21/11/2020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21/11/2020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N°7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9844" y="697424"/>
            <a:ext cx="9446976" cy="54256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004" b="6781"/>
          <a:stretch/>
        </p:blipFill>
        <p:spPr>
          <a:xfrm>
            <a:off x="2213676" y="480447"/>
            <a:ext cx="7768524" cy="54864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32" b="5691"/>
          <a:stretch/>
        </p:blipFill>
        <p:spPr>
          <a:xfrm>
            <a:off x="3053165" y="386166"/>
            <a:ext cx="5968349" cy="57046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613" y="448159"/>
            <a:ext cx="6648773" cy="5625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06" b="12695"/>
          <a:stretch/>
        </p:blipFill>
        <p:spPr>
          <a:xfrm>
            <a:off x="1870568" y="488196"/>
            <a:ext cx="8450864" cy="5556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9498" y="493463"/>
            <a:ext cx="9113003" cy="56080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20" b="6525"/>
          <a:stretch/>
        </p:blipFill>
        <p:spPr>
          <a:xfrm>
            <a:off x="2324745" y="293472"/>
            <a:ext cx="7595827" cy="5890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433" y="305637"/>
            <a:ext cx="7935133" cy="59310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6664" y="468823"/>
            <a:ext cx="7578671" cy="56840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874" y="366354"/>
            <a:ext cx="7612251" cy="5815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95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2020-09-11T12:49:29Z</dcterms:created>
  <dcterms:modified xsi:type="dcterms:W3CDTF">2020-11-21T17:27:26Z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