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U1JjdXsJGcV+ytGar9Sag==" hashData="xom9wsdqIIuEByw3NGvQtm5NfBTeG9E0KCHcnc7ZxEHdPm0wgECxDwuHmXlwuAgGk5BXrssRH/2r/kF5bCra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11/09/2020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11/09/2020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11/09/2020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11/09/2020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N°6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7738" y="909080"/>
            <a:ext cx="10016525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Que </a:t>
            </a:r>
          </a:p>
          <a:p>
            <a:pPr algn="ctr"/>
            <a:r>
              <a:rPr lang="fr-FR" sz="7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penses tu de la différence</a:t>
            </a:r>
          </a:p>
          <a:p>
            <a:pPr algn="ctr"/>
            <a:r>
              <a:rPr lang="fr-FR" sz="7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d’â</a:t>
            </a:r>
            <a:r>
              <a:rPr lang="fr-FR" sz="7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ge</a:t>
            </a:r>
          </a:p>
          <a:p>
            <a:pPr algn="ctr"/>
            <a:r>
              <a:rPr lang="fr-FR" sz="7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dans un couple</a:t>
            </a:r>
            <a:endParaRPr lang="fr-FR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3573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1"/>
          <a:stretch/>
        </p:blipFill>
        <p:spPr>
          <a:xfrm>
            <a:off x="1565280" y="376517"/>
            <a:ext cx="9061440" cy="569296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1"/>
          <a:stretch/>
        </p:blipFill>
        <p:spPr>
          <a:xfrm>
            <a:off x="1602042" y="391485"/>
            <a:ext cx="8987916" cy="568058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7"/>
          <a:stretch/>
        </p:blipFill>
        <p:spPr>
          <a:xfrm>
            <a:off x="1686653" y="358588"/>
            <a:ext cx="8818694" cy="58078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2116" r="-2118" b="8597"/>
          <a:stretch/>
        </p:blipFill>
        <p:spPr>
          <a:xfrm>
            <a:off x="1792940" y="578224"/>
            <a:ext cx="8606119" cy="570155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3580" r="-1250" b="10802"/>
          <a:stretch/>
        </p:blipFill>
        <p:spPr>
          <a:xfrm>
            <a:off x="1766047" y="365712"/>
            <a:ext cx="8659906" cy="58328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07" b="18656"/>
          <a:stretch/>
        </p:blipFill>
        <p:spPr>
          <a:xfrm>
            <a:off x="2026024" y="361504"/>
            <a:ext cx="8130803" cy="57882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333" r="-71" b="11177"/>
          <a:stretch/>
        </p:blipFill>
        <p:spPr>
          <a:xfrm>
            <a:off x="2223247" y="394446"/>
            <a:ext cx="7727577" cy="580913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9814" y="301609"/>
            <a:ext cx="7352372" cy="59113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3567" r="306" b="11491"/>
          <a:stretch/>
        </p:blipFill>
        <p:spPr>
          <a:xfrm>
            <a:off x="1864659" y="303418"/>
            <a:ext cx="8785412" cy="58303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589" y="806824"/>
            <a:ext cx="8426822" cy="525331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72318" y="4912660"/>
            <a:ext cx="3281082" cy="376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</TotalTime>
  <Words>107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2020-09-11T12:49:29Z</dcterms:created>
  <dcterms:modified xsi:type="dcterms:W3CDTF">2020-09-11T17:59:55Z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