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zS+DqW3DyN4tRRJ6gKC0A==" hashData="BNI0/+tVPS+hQM6Jt6ia98TlKtzfsBFMKIJyrRS2xLZUqd2e4fCdrIdMV4kZyBXCQK2H8gmazEFMxhuVkcnW0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78" y="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11/09/2020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11/09/2020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00" r="400" b="20334"/>
          <a:stretch/>
        </p:blipFill>
        <p:spPr>
          <a:xfrm>
            <a:off x="1386738" y="196466"/>
            <a:ext cx="9418524" cy="59947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200" b="14941"/>
          <a:stretch/>
        </p:blipFill>
        <p:spPr>
          <a:xfrm>
            <a:off x="1719651" y="457557"/>
            <a:ext cx="8752697" cy="56201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3294" r="-71" b="13686"/>
          <a:stretch/>
        </p:blipFill>
        <p:spPr>
          <a:xfrm>
            <a:off x="1681793" y="572764"/>
            <a:ext cx="8828413" cy="534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3" b="18593"/>
          <a:stretch/>
        </p:blipFill>
        <p:spPr>
          <a:xfrm>
            <a:off x="1609409" y="392206"/>
            <a:ext cx="8973181" cy="5822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1" b="14097"/>
          <a:stretch/>
        </p:blipFill>
        <p:spPr>
          <a:xfrm>
            <a:off x="1586753" y="380999"/>
            <a:ext cx="9018493" cy="57508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10" b="11357"/>
          <a:stretch/>
        </p:blipFill>
        <p:spPr>
          <a:xfrm>
            <a:off x="1864659" y="360433"/>
            <a:ext cx="8462681" cy="59645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9081"/>
          <a:stretch/>
        </p:blipFill>
        <p:spPr>
          <a:xfrm>
            <a:off x="1892847" y="381000"/>
            <a:ext cx="8406306" cy="5786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408" r="-674" b="11087"/>
          <a:stretch/>
        </p:blipFill>
        <p:spPr>
          <a:xfrm>
            <a:off x="2088776" y="358589"/>
            <a:ext cx="8014447" cy="5741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78" b="10639"/>
          <a:stretch/>
        </p:blipFill>
        <p:spPr>
          <a:xfrm>
            <a:off x="2066365" y="380999"/>
            <a:ext cx="8337176" cy="5796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06" b="10985"/>
          <a:stretch/>
        </p:blipFill>
        <p:spPr>
          <a:xfrm>
            <a:off x="1577788" y="462056"/>
            <a:ext cx="9036424" cy="58942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95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2020-09-11T15:53:03Z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