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7qyGEVbm4XVKoLOtIchXw==" hashData="XPFazl7csOlVdL95ZCoVLdazH/bWZ7/36l35Z9t3XNPitmDa7eAx9atTB1dm4p2dVrRFvT/7hXP780cQbfeI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11/09/2020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11/09/2020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573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705535" y="277755"/>
            <a:ext cx="8780930" cy="59347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205" y="412725"/>
            <a:ext cx="8359589" cy="5811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12" y="81299"/>
            <a:ext cx="8888506" cy="62750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8" b="11441"/>
          <a:stretch/>
        </p:blipFill>
        <p:spPr>
          <a:xfrm>
            <a:off x="1732610" y="209434"/>
            <a:ext cx="8726780" cy="59721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23" r="258" b="17451"/>
          <a:stretch/>
        </p:blipFill>
        <p:spPr>
          <a:xfrm>
            <a:off x="1786217" y="524435"/>
            <a:ext cx="8619565" cy="52363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327" y="470647"/>
            <a:ext cx="8331346" cy="56791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872" y="288878"/>
            <a:ext cx="7960658" cy="5950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53" r="400" b="11882"/>
          <a:stretch/>
        </p:blipFill>
        <p:spPr>
          <a:xfrm>
            <a:off x="2209800" y="587616"/>
            <a:ext cx="7808259" cy="56827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6956" r="119" b="11992"/>
          <a:stretch/>
        </p:blipFill>
        <p:spPr>
          <a:xfrm>
            <a:off x="2114804" y="403413"/>
            <a:ext cx="7867396" cy="57666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4117" r="-165" b="12118"/>
          <a:stretch/>
        </p:blipFill>
        <p:spPr>
          <a:xfrm>
            <a:off x="2209800" y="430307"/>
            <a:ext cx="7604388" cy="580912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2020-09-11T15:30:32Z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