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P7KQKvqWNblLrRQ4uLsuQ==" hashData="aC3g0DDZ1hjAVnd+LJeU6fQqdGIAD2+VwmGIEdEd3PIYUlSJ0Oi8Bpk9IkIez08dCUPeq2X41Anwp0+qwBrW5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7B7E6-06FA-470C-9F17-BB54BEFF89AB}" type="datetimeFigureOut">
              <a:rPr lang="fr-FR" smtClean="0"/>
              <a:t>11/09/2020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FF881-6B40-4B33-B139-D5E9AA4065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02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906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484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200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4318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88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690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8133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234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3997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5864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766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4682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36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866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8001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F096-5E01-45A1-AC2B-D1B1346251C1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12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08C35-B745-4590-A56B-7A0F9100E8CF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62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89C2-C009-49FD-BE2C-B4100D81F4D6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487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B3C7-DFED-4540-8C0D-1649A105636D}" type="datetime1">
              <a:rPr lang="fr-FR" smtClean="0"/>
              <a:t>11/09/2020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13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C80E6-C6B2-4D62-9D3E-800B7DA43E5E}" type="datetime1">
              <a:rPr lang="fr-FR" smtClean="0"/>
              <a:t>11/09/2020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575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607A-5EE7-471F-876F-24B16A798C1C}" type="datetime1">
              <a:rPr lang="fr-FR" smtClean="0"/>
              <a:t>11/09/2020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58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48232-EBDA-4B7D-BEF1-3BEFA4200FF6}" type="datetime1">
              <a:rPr lang="fr-FR" smtClean="0"/>
              <a:t>11/09/2020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12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C3757-ABD5-45E5-A132-88B3AB70EDBD}" type="datetime1">
              <a:rPr lang="fr-FR" smtClean="0"/>
              <a:t>11/09/2020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34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A2E3-2D38-4CB0-8214-6AE1D1F0416C}" type="datetime1">
              <a:rPr lang="fr-FR" smtClean="0"/>
              <a:t>11/09/2020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866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5FB38-0D35-474E-9CCC-D0631D58DE78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894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C543A-6359-4AA4-9B77-CD6E1BB3DEA8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298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100000">
              <a:srgbClr val="C00000"/>
            </a:gs>
            <a:gs pos="63000">
              <a:schemeClr val="accent2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58E5A-5C30-4375-AD2E-27C33B789B9A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15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1154926"/>
            <a:ext cx="11093100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N°3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19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  <p:sndAc>
          <p:stSnd loop="1">
            <p:snd r:embed="rId3" name="clayderman -theme for love 2.57.wav"/>
          </p:stSnd>
        </p:sndAc>
      </p:transition>
    </mc:Choice>
    <mc:Fallback>
      <p:transition spd="slow" advTm="14000">
        <p:fade/>
        <p:sndAc>
          <p:stSnd loop="1">
            <p:snd r:embed="rId3" name="clayderman -theme for love 2.5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100" y="231423"/>
            <a:ext cx="8305800" cy="600094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76302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9870" y="314885"/>
            <a:ext cx="9332259" cy="583266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3573"/>
          <a:stretch/>
        </p:blipFill>
        <p:spPr>
          <a:xfrm>
            <a:off x="7705165" y="314885"/>
            <a:ext cx="2891117" cy="524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418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2929" y="528017"/>
            <a:ext cx="8229600" cy="572094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769772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2941" y="660698"/>
            <a:ext cx="8606118" cy="553660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22597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6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78"/>
          <a:stretch/>
        </p:blipFill>
        <p:spPr>
          <a:xfrm>
            <a:off x="1855694" y="400521"/>
            <a:ext cx="8485093" cy="583891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181"/>
          <a:stretch/>
        </p:blipFill>
        <p:spPr>
          <a:xfrm>
            <a:off x="8606118" y="5208682"/>
            <a:ext cx="1734669" cy="8740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6718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7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3953" y="430849"/>
            <a:ext cx="8283388" cy="592550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04783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8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8819" y="234464"/>
            <a:ext cx="8414362" cy="600086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35313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9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898" y="299197"/>
            <a:ext cx="8076204" cy="605715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23592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10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9106" y="551329"/>
            <a:ext cx="7745506" cy="580913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47025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4634" y="450476"/>
            <a:ext cx="7718611" cy="578895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23184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8190" y="930368"/>
            <a:ext cx="7995619" cy="499726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38413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5468" y="806823"/>
            <a:ext cx="8061064" cy="503816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89981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4671" y="541359"/>
            <a:ext cx="8780929" cy="546947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20178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828288"/>
            <a:ext cx="11093101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C’était 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764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</TotalTime>
  <Words>95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2020-09-11T12:49:29Z</dcterms:created>
  <dcterms:modified xsi:type="dcterms:W3CDTF">2020-09-11T15:11:06Z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