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tUKJAID/THkJkp/VjsdjA==" hashData="xGu26Q5sGv5lsJATaBwLR30H+qTMreo4FnT32ziIUZNLIVvi7AUkk3F7/Vn6zQYJdvo5apiRyXQl09IetQv/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N°20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952" y="284742"/>
            <a:ext cx="8276095" cy="5947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493" y="345345"/>
            <a:ext cx="6353014" cy="5786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1" b="23850"/>
          <a:stretch/>
        </p:blipFill>
        <p:spPr>
          <a:xfrm>
            <a:off x="411637" y="304155"/>
            <a:ext cx="11368725" cy="6052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192" y="294468"/>
            <a:ext cx="10435615" cy="5895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3587" y="561975"/>
            <a:ext cx="8124825" cy="5734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2" b="6135"/>
          <a:stretch/>
        </p:blipFill>
        <p:spPr>
          <a:xfrm>
            <a:off x="2344750" y="311867"/>
            <a:ext cx="7502499" cy="6044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2" b="9389"/>
          <a:stretch/>
        </p:blipFill>
        <p:spPr>
          <a:xfrm>
            <a:off x="2488477" y="348394"/>
            <a:ext cx="7215046" cy="5804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2" b="11288"/>
          <a:stretch/>
        </p:blipFill>
        <p:spPr>
          <a:xfrm>
            <a:off x="1872711" y="295123"/>
            <a:ext cx="8446578" cy="588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2" b="8847"/>
          <a:stretch/>
        </p:blipFill>
        <p:spPr>
          <a:xfrm>
            <a:off x="1983621" y="447513"/>
            <a:ext cx="8224757" cy="5690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2020-11-21T19:33:02Z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