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uVv9GhmCFORIWpk8RaoFA==" hashData="uOphZbmRNoKhgr10HwkpakDHFQHTV/3+0nYbiOGm20VmYgUUAMZZ53JOZFI1ack7YqUXZXVP/UUSK8vdiZeo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11/09/2020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11/09/2020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11/09/2020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11/09/2020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11/09/2020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3573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9" b="4824"/>
          <a:stretch/>
        </p:blipFill>
        <p:spPr>
          <a:xfrm>
            <a:off x="2041599" y="536575"/>
            <a:ext cx="8108801" cy="57848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6446" y="739589"/>
            <a:ext cx="8459107" cy="537882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3952" y="4733364"/>
            <a:ext cx="8108577" cy="779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57" r="59" b="6429"/>
          <a:stretch/>
        </p:blipFill>
        <p:spPr>
          <a:xfrm>
            <a:off x="1912844" y="803820"/>
            <a:ext cx="8366312" cy="52503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369794"/>
            <a:ext cx="8014447" cy="60108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864" y="433667"/>
            <a:ext cx="7678271" cy="57587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1" b="2828"/>
          <a:stretch/>
        </p:blipFill>
        <p:spPr>
          <a:xfrm>
            <a:off x="2128779" y="551843"/>
            <a:ext cx="7934442" cy="5754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735" y="358717"/>
            <a:ext cx="7866530" cy="588866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1" y="305919"/>
            <a:ext cx="7924798" cy="59435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7" b="5456"/>
          <a:stretch/>
        </p:blipFill>
        <p:spPr>
          <a:xfrm>
            <a:off x="2088776" y="310698"/>
            <a:ext cx="8014448" cy="62282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01" b="11699"/>
          <a:stretch/>
        </p:blipFill>
        <p:spPr>
          <a:xfrm>
            <a:off x="2324100" y="620758"/>
            <a:ext cx="7543800" cy="5616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11/09/2020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2020-09-11T12:49:29Z</dcterms:created>
  <dcterms:modified xsi:type="dcterms:W3CDTF">2020-09-11T14:58:41Z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