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JOnNWQNESwCvBKpQi3eA==" hashData="8FU0It2mixa10eXE4YNWDQdWn7ebShRP+8WPXwcGabMbnh7snH93qkp7N/8su1xI+7nxOfGqXGSU79ZPhd8Y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N°19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586" y="436640"/>
            <a:ext cx="6152827" cy="5554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224" b="7454"/>
          <a:stretch/>
        </p:blipFill>
        <p:spPr>
          <a:xfrm>
            <a:off x="1704814" y="355170"/>
            <a:ext cx="8857841" cy="5751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361" r="-595" b="10961"/>
          <a:stretch/>
        </p:blipFill>
        <p:spPr>
          <a:xfrm>
            <a:off x="2670266" y="573436"/>
            <a:ext cx="6892188" cy="5532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661" r="-585" b="26102"/>
          <a:stretch/>
        </p:blipFill>
        <p:spPr>
          <a:xfrm>
            <a:off x="2526224" y="239426"/>
            <a:ext cx="7211480" cy="597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88" b="9102"/>
          <a:stretch/>
        </p:blipFill>
        <p:spPr>
          <a:xfrm>
            <a:off x="1689316" y="344321"/>
            <a:ext cx="9060024" cy="5793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" b="16399"/>
          <a:stretch/>
        </p:blipFill>
        <p:spPr>
          <a:xfrm>
            <a:off x="2620061" y="401665"/>
            <a:ext cx="6951877" cy="5813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146" y="227176"/>
            <a:ext cx="7237708" cy="6129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0" r="-261" b="6105"/>
          <a:stretch/>
        </p:blipFill>
        <p:spPr>
          <a:xfrm>
            <a:off x="2789829" y="309966"/>
            <a:ext cx="6612342" cy="5920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067" y="191864"/>
            <a:ext cx="5811865" cy="5976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871" y="257727"/>
            <a:ext cx="6788258" cy="6086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2020-11-21T19:23:32Z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