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n887m0D9Ao+cfGewz+EhA==" hashData="rtFfVCoJ6YrtXUi9y0MLPZOXTBhAZBXAn2LG0XxPJNoHZ5wmDHnSI+lJl2gTZVrL5bEOOnBVnSbgx9H3U/R1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N°18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39" r="-739" b="10113"/>
          <a:stretch/>
        </p:blipFill>
        <p:spPr>
          <a:xfrm>
            <a:off x="2154262" y="426984"/>
            <a:ext cx="7883475" cy="5725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0" b="11392"/>
          <a:stretch/>
        </p:blipFill>
        <p:spPr>
          <a:xfrm>
            <a:off x="2934345" y="260298"/>
            <a:ext cx="6323309" cy="5877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945" y="379641"/>
            <a:ext cx="5884110" cy="5769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715" y="345853"/>
            <a:ext cx="6989736" cy="5899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" b="11559"/>
          <a:stretch/>
        </p:blipFill>
        <p:spPr>
          <a:xfrm>
            <a:off x="2888445" y="311590"/>
            <a:ext cx="6415110" cy="5903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983" r="-332" b="11288"/>
          <a:stretch/>
        </p:blipFill>
        <p:spPr>
          <a:xfrm>
            <a:off x="2234272" y="279305"/>
            <a:ext cx="7749220" cy="5906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220" r="-333" b="10745"/>
          <a:stretch/>
        </p:blipFill>
        <p:spPr>
          <a:xfrm>
            <a:off x="2779181" y="325466"/>
            <a:ext cx="6633638" cy="5873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61" r="-6" b="12643"/>
          <a:stretch/>
        </p:blipFill>
        <p:spPr>
          <a:xfrm>
            <a:off x="2616426" y="379508"/>
            <a:ext cx="6959148" cy="5819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480" y="571500"/>
            <a:ext cx="582704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8493" y="571500"/>
            <a:ext cx="6075013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2020-11-21T19:15:03Z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