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ssEQNIDNx7FfTShRVKOaA==" hashData="8oUbDkTMGsTdA7sF73r82mFEFOBbZwI/63ky1MrAudwTArprva1GCAOB/wTdhhdhcGWySfVn1TU0clrKT/vJ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N°17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828" y="371960"/>
            <a:ext cx="10381972" cy="58381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71" t="65324" r="78992" b="20877"/>
          <a:stretch/>
        </p:blipFill>
        <p:spPr>
          <a:xfrm>
            <a:off x="996367" y="4897464"/>
            <a:ext cx="2154265" cy="113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6" b="12869"/>
          <a:stretch/>
        </p:blipFill>
        <p:spPr>
          <a:xfrm>
            <a:off x="2262753" y="310312"/>
            <a:ext cx="7433720" cy="5873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581" r="-253" b="14216"/>
          <a:stretch/>
        </p:blipFill>
        <p:spPr>
          <a:xfrm>
            <a:off x="1965701" y="260745"/>
            <a:ext cx="8260597" cy="5949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72" r="644" b="3729"/>
          <a:stretch/>
        </p:blipFill>
        <p:spPr>
          <a:xfrm>
            <a:off x="3228813" y="371959"/>
            <a:ext cx="5734373" cy="5790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818" r="-763" b="13708"/>
          <a:stretch/>
        </p:blipFill>
        <p:spPr>
          <a:xfrm>
            <a:off x="2058692" y="261189"/>
            <a:ext cx="8074616" cy="5887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7" b="10066"/>
          <a:stretch/>
        </p:blipFill>
        <p:spPr>
          <a:xfrm>
            <a:off x="2570135" y="316171"/>
            <a:ext cx="7051729" cy="5935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3" b="9389"/>
          <a:stretch/>
        </p:blipFill>
        <p:spPr>
          <a:xfrm>
            <a:off x="2823355" y="447514"/>
            <a:ext cx="6545290" cy="5705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9" b="21130"/>
          <a:stretch/>
        </p:blipFill>
        <p:spPr>
          <a:xfrm>
            <a:off x="1770541" y="387458"/>
            <a:ext cx="8650918" cy="5699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63" b="6802"/>
          <a:stretch/>
        </p:blipFill>
        <p:spPr>
          <a:xfrm>
            <a:off x="2942095" y="324173"/>
            <a:ext cx="6307810" cy="5863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6" b="13474"/>
          <a:stretch/>
        </p:blipFill>
        <p:spPr>
          <a:xfrm>
            <a:off x="2714880" y="289575"/>
            <a:ext cx="6762240" cy="5847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2020-09-11T12:49:29Z</dcterms:created>
  <dcterms:modified xsi:type="dcterms:W3CDTF">2020-11-21T19:06:39Z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