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T7uwSyKeyIvwX3lDurQWw==" hashData="6tR5VRLuIlG/yBkB99BAqDBquRHSHJlb101CjNGNn4YdQg7L1W8HlcHIEx71hQNbcjfCMKFZMkyq0vA8bXPOz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90" y="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001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21/11/2020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21/11/2020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100000">
              <a:srgbClr val="C00000"/>
            </a:gs>
            <a:gs pos="6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1154926"/>
            <a:ext cx="11093100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N°16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  <p:sndAc>
          <p:stSnd loop="1">
            <p:snd r:embed="rId3" name="clayderman -theme for love 2.57.wav"/>
          </p:stSnd>
        </p:sndAc>
      </p:transition>
    </mc:Choice>
    <mc:Fallback>
      <p:transition spd="slow" advTm="14000">
        <p:fade/>
        <p:sndAc>
          <p:stSnd loop="1">
            <p:snd r:embed="rId3" name="clayderman -theme for love 2.5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231423"/>
            <a:ext cx="8305800" cy="60009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870" y="314885"/>
            <a:ext cx="9332259" cy="58326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68981" t="-1682" r="1321" b="94990"/>
          <a:stretch/>
        </p:blipFill>
        <p:spPr>
          <a:xfrm>
            <a:off x="7705165" y="314885"/>
            <a:ext cx="2891117" cy="52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70" b="9389"/>
          <a:stretch/>
        </p:blipFill>
        <p:spPr>
          <a:xfrm>
            <a:off x="1971142" y="630587"/>
            <a:ext cx="8249716" cy="5596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60" b="17966"/>
          <a:stretch/>
        </p:blipFill>
        <p:spPr>
          <a:xfrm>
            <a:off x="2556736" y="620224"/>
            <a:ext cx="7078528" cy="56175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61" b="9700"/>
          <a:stretch/>
        </p:blipFill>
        <p:spPr>
          <a:xfrm>
            <a:off x="1340466" y="322622"/>
            <a:ext cx="9511067" cy="60337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80" b="8644"/>
          <a:stretch/>
        </p:blipFill>
        <p:spPr>
          <a:xfrm>
            <a:off x="1410346" y="260585"/>
            <a:ext cx="9269746" cy="59232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184" b="10009"/>
          <a:stretch/>
        </p:blipFill>
        <p:spPr>
          <a:xfrm>
            <a:off x="1341147" y="252880"/>
            <a:ext cx="9509705" cy="59794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700" r="464" b="9615"/>
          <a:stretch/>
        </p:blipFill>
        <p:spPr>
          <a:xfrm>
            <a:off x="2209800" y="302564"/>
            <a:ext cx="7485681" cy="5917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351" b="14063"/>
          <a:stretch/>
        </p:blipFill>
        <p:spPr>
          <a:xfrm>
            <a:off x="2081939" y="463570"/>
            <a:ext cx="8028122" cy="55463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044" r="-920" b="11072"/>
          <a:stretch/>
        </p:blipFill>
        <p:spPr>
          <a:xfrm>
            <a:off x="2616631" y="408376"/>
            <a:ext cx="6958738" cy="5947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259" b="17291"/>
          <a:stretch/>
        </p:blipFill>
        <p:spPr>
          <a:xfrm>
            <a:off x="2469368" y="341716"/>
            <a:ext cx="7253264" cy="60146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1412" b="18559"/>
          <a:stretch/>
        </p:blipFill>
        <p:spPr>
          <a:xfrm>
            <a:off x="2514900" y="354627"/>
            <a:ext cx="7162199" cy="57517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671" y="541359"/>
            <a:ext cx="8780929" cy="546947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828288"/>
            <a:ext cx="11093101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 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764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2020-09-11T12:49:29Z</dcterms:created>
  <dcterms:modified xsi:type="dcterms:W3CDTF">2020-11-21T18:55:46Z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