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vKg3fsJLWrfmDtoyXprLg==" hashData="A6Q3Mqs7qIeMmvu2quC7G9beFsVd6vpkxLP9B09O36bn6zMbfU44NtpODbN0K4tCalYuOl133ZzxRCe5lKeU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N°15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28" b="12020"/>
          <a:stretch/>
        </p:blipFill>
        <p:spPr>
          <a:xfrm>
            <a:off x="1311765" y="263727"/>
            <a:ext cx="9568470" cy="5873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270" y="413557"/>
            <a:ext cx="10159459" cy="5813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89" b="3889"/>
          <a:stretch/>
        </p:blipFill>
        <p:spPr>
          <a:xfrm>
            <a:off x="1952786" y="325588"/>
            <a:ext cx="8074617" cy="5796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58" r="795" b="23036"/>
          <a:stretch/>
        </p:blipFill>
        <p:spPr>
          <a:xfrm>
            <a:off x="206177" y="604434"/>
            <a:ext cx="11841877" cy="5625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166" y="336048"/>
            <a:ext cx="7609668" cy="5860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9625"/>
          <a:stretch/>
        </p:blipFill>
        <p:spPr>
          <a:xfrm>
            <a:off x="2139417" y="327961"/>
            <a:ext cx="7913165" cy="5840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2719" y="373508"/>
            <a:ext cx="6750803" cy="5802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1" b="8907"/>
          <a:stretch/>
        </p:blipFill>
        <p:spPr>
          <a:xfrm>
            <a:off x="1580827" y="343023"/>
            <a:ext cx="9123169" cy="5809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981" r="-1010" b="11850"/>
          <a:stretch/>
        </p:blipFill>
        <p:spPr>
          <a:xfrm>
            <a:off x="2386739" y="298536"/>
            <a:ext cx="7439186" cy="5895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84" b="6193"/>
          <a:stretch/>
        </p:blipFill>
        <p:spPr>
          <a:xfrm>
            <a:off x="1518835" y="275611"/>
            <a:ext cx="9066508" cy="59644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2020-11-21T18:45:54Z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