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jZf/NSHAifRqErX3eMidA==" hashData="ou3ReJce+Rf5NHEbxuHQr1oODN/NSDxJeTPonTL+jJOkuVaaf2t0NoTdnRxAcJS0bWuyECvyDSUFlqS+NO2D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N°14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58" b="23389"/>
          <a:stretch/>
        </p:blipFill>
        <p:spPr>
          <a:xfrm>
            <a:off x="2336692" y="321670"/>
            <a:ext cx="7518616" cy="5780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4" b="18192"/>
          <a:stretch/>
        </p:blipFill>
        <p:spPr>
          <a:xfrm>
            <a:off x="2437431" y="216975"/>
            <a:ext cx="7317137" cy="5980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58" b="17062"/>
          <a:stretch/>
        </p:blipFill>
        <p:spPr>
          <a:xfrm>
            <a:off x="2679269" y="340963"/>
            <a:ext cx="6833461" cy="5687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4" b="26328"/>
          <a:stretch/>
        </p:blipFill>
        <p:spPr>
          <a:xfrm>
            <a:off x="2137355" y="375833"/>
            <a:ext cx="7917290" cy="5827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152" b="16836"/>
          <a:stretch/>
        </p:blipFill>
        <p:spPr>
          <a:xfrm>
            <a:off x="2546888" y="313224"/>
            <a:ext cx="7098224" cy="5861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046" r="-1" b="8980"/>
          <a:stretch/>
        </p:blipFill>
        <p:spPr>
          <a:xfrm>
            <a:off x="2779363" y="253262"/>
            <a:ext cx="6633274" cy="5752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040" r="283" b="8474"/>
          <a:stretch/>
        </p:blipFill>
        <p:spPr>
          <a:xfrm>
            <a:off x="3089328" y="276339"/>
            <a:ext cx="6013343" cy="5940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7005" y="352090"/>
            <a:ext cx="5617989" cy="5820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5512"/>
          <a:stretch/>
        </p:blipFill>
        <p:spPr>
          <a:xfrm>
            <a:off x="1607232" y="263471"/>
            <a:ext cx="8977535" cy="5937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36" b="6849"/>
          <a:stretch/>
        </p:blipFill>
        <p:spPr>
          <a:xfrm>
            <a:off x="1186911" y="340962"/>
            <a:ext cx="9818177" cy="5811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2020-11-21T18:36:42Z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