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0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/qHhJhwQKuHusJyIcjfZw==" hashData="gFnvx/uFmpF2Qcmv3momO+MmjwL/vIWA42qluEO3OzRhLSAUpNDZ4/7hd2aGwXozDTZH4Kw2/ecOWindb5oFC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62" d="100"/>
          <a:sy n="62" d="100"/>
        </p:scale>
        <p:origin x="90" y="3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E7B7E6-06FA-470C-9F17-BB54BEFF89AB}" type="datetimeFigureOut">
              <a:rPr lang="fr-FR" smtClean="0"/>
              <a:t>21/11/2020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CFF881-6B40-4B33-B139-D5E9AA4065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4021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9065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484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9200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94318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88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690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88133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32344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03997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05864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766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4682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364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866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8001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6F096-5E01-45A1-AC2B-D1B1346251C1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12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08C35-B745-4590-A56B-7A0F9100E8CF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862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89C2-C009-49FD-BE2C-B4100D81F4D6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487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2B3C7-DFED-4540-8C0D-1649A105636D}" type="datetime1">
              <a:rPr lang="fr-FR" smtClean="0"/>
              <a:t>21/11/2020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313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C80E6-C6B2-4D62-9D3E-800B7DA43E5E}" type="datetime1">
              <a:rPr lang="fr-FR" smtClean="0"/>
              <a:t>21/11/2020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575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607A-5EE7-471F-876F-24B16A798C1C}" type="datetime1">
              <a:rPr lang="fr-FR" smtClean="0"/>
              <a:t>21/11/2020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580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48232-EBDA-4B7D-BEF1-3BEFA4200FF6}" type="datetime1">
              <a:rPr lang="fr-FR" smtClean="0"/>
              <a:t>21/11/2020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812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C3757-ABD5-45E5-A132-88B3AB70EDBD}" type="datetime1">
              <a:rPr lang="fr-FR" smtClean="0"/>
              <a:t>21/11/2020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134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EA2E3-2D38-4CB0-8214-6AE1D1F0416C}" type="datetime1">
              <a:rPr lang="fr-FR" smtClean="0"/>
              <a:t>21/11/2020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4866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5FB38-0D35-474E-9CCC-D0631D58DE78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4894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C543A-6359-4AA4-9B77-CD6E1BB3DEA8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298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100000">
              <a:srgbClr val="C00000"/>
            </a:gs>
            <a:gs pos="63000">
              <a:schemeClr val="accent2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C58E5A-5C30-4375-AD2E-27C33B789B9A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153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449" y="1154926"/>
            <a:ext cx="11093100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</a:t>
            </a:r>
          </a:p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N°13</a:t>
            </a:r>
            <a:endParaRPr lang="fr-FR" sz="1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19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  <p:sndAc>
          <p:stSnd loop="1">
            <p:snd r:embed="rId3" name="clayderman -theme for love 2.57.wav"/>
          </p:stSnd>
        </p:sndAc>
      </p:transition>
    </mc:Choice>
    <mc:Fallback>
      <p:transition spd="slow" advTm="14000">
        <p:fade/>
        <p:sndAc>
          <p:stSnd loop="1">
            <p:snd r:embed="rId3" name="clayderman -theme for love 2.57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3100" y="231423"/>
            <a:ext cx="8305800" cy="600094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76302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9870" y="314885"/>
            <a:ext cx="9332259" cy="583266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l="68981" t="-1682" r="1321" b="94990"/>
          <a:stretch/>
        </p:blipFill>
        <p:spPr>
          <a:xfrm>
            <a:off x="7705165" y="314885"/>
            <a:ext cx="2891117" cy="524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418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333" r="132" b="8927"/>
          <a:stretch/>
        </p:blipFill>
        <p:spPr>
          <a:xfrm>
            <a:off x="2260815" y="243996"/>
            <a:ext cx="7670369" cy="5970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69772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9" r="2642" b="-1"/>
          <a:stretch/>
        </p:blipFill>
        <p:spPr>
          <a:xfrm>
            <a:off x="1735809" y="263471"/>
            <a:ext cx="8772041" cy="59692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22597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6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06" b="11626"/>
          <a:stretch/>
        </p:blipFill>
        <p:spPr>
          <a:xfrm>
            <a:off x="2694122" y="239909"/>
            <a:ext cx="6803755" cy="60063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6718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7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757" r="132" b="26780"/>
          <a:stretch/>
        </p:blipFill>
        <p:spPr>
          <a:xfrm>
            <a:off x="776668" y="351011"/>
            <a:ext cx="10638663" cy="58018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04783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8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9315" y="395252"/>
            <a:ext cx="8942522" cy="58683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5313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9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1525" r="-321" b="21130"/>
          <a:stretch/>
        </p:blipFill>
        <p:spPr>
          <a:xfrm>
            <a:off x="1775501" y="383147"/>
            <a:ext cx="8640998" cy="58006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3592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10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321" b="21130"/>
          <a:stretch/>
        </p:blipFill>
        <p:spPr>
          <a:xfrm>
            <a:off x="2656022" y="557939"/>
            <a:ext cx="6879956" cy="54089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7025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58" b="23616"/>
          <a:stretch/>
        </p:blipFill>
        <p:spPr>
          <a:xfrm>
            <a:off x="2231756" y="230381"/>
            <a:ext cx="7718155" cy="59166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3184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321" b="9605"/>
          <a:stretch/>
        </p:blipFill>
        <p:spPr>
          <a:xfrm>
            <a:off x="2656022" y="157028"/>
            <a:ext cx="6879956" cy="61993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413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94" b="28135"/>
          <a:stretch/>
        </p:blipFill>
        <p:spPr>
          <a:xfrm>
            <a:off x="2059353" y="340963"/>
            <a:ext cx="8073293" cy="57963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9981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4671" y="541359"/>
            <a:ext cx="8780929" cy="546947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20178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449" y="828288"/>
            <a:ext cx="11093101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C’était </a:t>
            </a:r>
          </a:p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</a:t>
            </a:r>
            <a:endParaRPr lang="fr-FR" sz="1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764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</TotalTime>
  <Words>94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2020-09-11T12:49:29Z</dcterms:created>
  <dcterms:modified xsi:type="dcterms:W3CDTF">2020-11-21T18:27:24Z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