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WxpNdk9Ky6O0Kd1apMAqA==" hashData="JOpK4+EWpIeKw/sLdWMLfu3izOAN3MYa5AC8C/e+s8ylbbZysUfhEO5w0gjX2NFBn6VPerf7DEdfr4gwGWEP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90" y="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00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21/11/2020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21/11/2020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100000">
              <a:srgbClr val="C00000"/>
            </a:gs>
            <a:gs pos="6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1154926"/>
            <a:ext cx="1109310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N°12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>
      <p:transition spd="slow" advTm="14000">
        <p:fade/>
        <p:sndAc>
          <p:stSnd loop="1">
            <p:snd r:embed="rId3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231423"/>
            <a:ext cx="8305800" cy="60009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870" y="314885"/>
            <a:ext cx="9332259" cy="58326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68981" t="-1682" r="1321" b="94990"/>
          <a:stretch/>
        </p:blipFill>
        <p:spPr>
          <a:xfrm>
            <a:off x="7705165" y="314885"/>
            <a:ext cx="2891117" cy="52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22" b="8980"/>
          <a:stretch/>
        </p:blipFill>
        <p:spPr>
          <a:xfrm>
            <a:off x="2767743" y="238174"/>
            <a:ext cx="6656513" cy="59611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" r="-1031" b="21628"/>
          <a:stretch/>
        </p:blipFill>
        <p:spPr>
          <a:xfrm>
            <a:off x="2279145" y="326218"/>
            <a:ext cx="7633710" cy="59216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32" b="26102"/>
          <a:stretch/>
        </p:blipFill>
        <p:spPr>
          <a:xfrm>
            <a:off x="2275023" y="548744"/>
            <a:ext cx="7707177" cy="5702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17" b="9513"/>
          <a:stretch/>
        </p:blipFill>
        <p:spPr>
          <a:xfrm>
            <a:off x="2543583" y="390525"/>
            <a:ext cx="7104834" cy="5965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51" b="6961"/>
          <a:stretch/>
        </p:blipFill>
        <p:spPr>
          <a:xfrm>
            <a:off x="2763864" y="244097"/>
            <a:ext cx="6664271" cy="59552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232" r="-185" b="6441"/>
          <a:stretch/>
        </p:blipFill>
        <p:spPr>
          <a:xfrm>
            <a:off x="3362224" y="435998"/>
            <a:ext cx="5467552" cy="5920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525" r="-546" b="17966"/>
          <a:stretch/>
        </p:blipFill>
        <p:spPr>
          <a:xfrm>
            <a:off x="1771658" y="291418"/>
            <a:ext cx="8648683" cy="60649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593" r="-94" b="4632"/>
          <a:stretch/>
        </p:blipFill>
        <p:spPr>
          <a:xfrm>
            <a:off x="2424516" y="356460"/>
            <a:ext cx="7342968" cy="5852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00" b="20070"/>
          <a:stretch/>
        </p:blipFill>
        <p:spPr>
          <a:xfrm>
            <a:off x="1238128" y="333675"/>
            <a:ext cx="9715743" cy="5819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337" r="-1000" b="19298"/>
          <a:stretch/>
        </p:blipFill>
        <p:spPr>
          <a:xfrm>
            <a:off x="2018925" y="418042"/>
            <a:ext cx="8154149" cy="57967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541359"/>
            <a:ext cx="8780929" cy="54694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828288"/>
            <a:ext cx="1109310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 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6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2020-09-11T12:49:29Z</dcterms:created>
  <dcterms:modified xsi:type="dcterms:W3CDTF">2020-11-21T18:17:27Z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