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FkXN6VgusSNxjyMBRWjTQ==" hashData="isrWk6fkD5g30kk8kyjSRt4F8UnxJc7VHNhxJHOPNCsqEmwyuKSymsokVb8/s/krMKGHj8iCzoZmhLa12rfF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N°11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88" r="-998" b="5311"/>
          <a:stretch/>
        </p:blipFill>
        <p:spPr>
          <a:xfrm>
            <a:off x="1909661" y="439222"/>
            <a:ext cx="8372678" cy="5762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97" r="-772" b="3729"/>
          <a:stretch/>
        </p:blipFill>
        <p:spPr>
          <a:xfrm>
            <a:off x="2239543" y="455369"/>
            <a:ext cx="7742657" cy="5796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548" r="-144" b="18870"/>
          <a:stretch/>
        </p:blipFill>
        <p:spPr>
          <a:xfrm>
            <a:off x="458669" y="340962"/>
            <a:ext cx="11274662" cy="5846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50" b="16222"/>
          <a:stretch/>
        </p:blipFill>
        <p:spPr>
          <a:xfrm>
            <a:off x="3407690" y="273948"/>
            <a:ext cx="5376620" cy="5891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1" b="16995"/>
          <a:stretch/>
        </p:blipFill>
        <p:spPr>
          <a:xfrm>
            <a:off x="3333354" y="337985"/>
            <a:ext cx="5525292" cy="601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980" t="5024" r="949" b="3690"/>
          <a:stretch/>
        </p:blipFill>
        <p:spPr>
          <a:xfrm>
            <a:off x="2014780" y="462288"/>
            <a:ext cx="8152107" cy="5751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824" y="402956"/>
            <a:ext cx="7754351" cy="5808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98" b="8223"/>
          <a:stretch/>
        </p:blipFill>
        <p:spPr>
          <a:xfrm>
            <a:off x="2187616" y="262179"/>
            <a:ext cx="7794584" cy="5968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4" b="6949"/>
          <a:stretch/>
        </p:blipFill>
        <p:spPr>
          <a:xfrm>
            <a:off x="1891981" y="486548"/>
            <a:ext cx="8408037" cy="5869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80" b="14000"/>
          <a:stretch/>
        </p:blipFill>
        <p:spPr>
          <a:xfrm>
            <a:off x="2802287" y="598646"/>
            <a:ext cx="6587425" cy="5660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2020-11-21T18:05:29Z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