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WuQ0cLnV5W7hgfxIgE9Cg==" hashData="pXbeX6lgdzWZykH7JgAgOoFVkyRkHEYJ7SkwRuYVDcKrkgKkibX1uigjs/PhFbEjT3ES3y+4q/0TkrURf+4A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191" y="398416"/>
            <a:ext cx="8455617" cy="5757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06" y="503724"/>
            <a:ext cx="6905787" cy="5611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4081" y="464948"/>
            <a:ext cx="7583837" cy="5687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86368"/>
            <a:ext cx="7733654" cy="5869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90" b="3833"/>
          <a:stretch/>
        </p:blipFill>
        <p:spPr>
          <a:xfrm>
            <a:off x="1888620" y="263471"/>
            <a:ext cx="8414760" cy="6092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6723" y="371959"/>
            <a:ext cx="8898554" cy="5852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24" r="-94" b="3956"/>
          <a:stretch/>
        </p:blipFill>
        <p:spPr>
          <a:xfrm>
            <a:off x="1862744" y="324091"/>
            <a:ext cx="8466511" cy="6032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718" y="394690"/>
            <a:ext cx="8570563" cy="5822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898" y="403548"/>
            <a:ext cx="7284203" cy="5952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955" y="581025"/>
            <a:ext cx="7890090" cy="569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2020-09-11T12:49:29Z</dcterms:created>
  <dcterms:modified xsi:type="dcterms:W3CDTF">2020-11-21T17:51:56Z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