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WiwatlUjpIpsqZSRsZ44w==" hashData="0XjRNbFdHtA3GUAmQBUn/iBnUvow+ui2IkSRYeAFcuimaamtdVGzSTOy/uepF8DMfcTYI/HQFcKg7sdE2XBp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11/09/2020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11/09/2020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11/09/2020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11/09/2020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N°1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40079" r="-120" b="53922"/>
          <a:stretch/>
        </p:blipFill>
        <p:spPr>
          <a:xfrm>
            <a:off x="1640541" y="2218763"/>
            <a:ext cx="8955742" cy="45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0" b="30116"/>
          <a:stretch/>
        </p:blipFill>
        <p:spPr>
          <a:xfrm>
            <a:off x="1446607" y="385762"/>
            <a:ext cx="9298785" cy="57192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605" b="14002"/>
          <a:stretch/>
        </p:blipFill>
        <p:spPr>
          <a:xfrm>
            <a:off x="1818853" y="510989"/>
            <a:ext cx="8554293" cy="55939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6071" y="239995"/>
            <a:ext cx="9278469" cy="586279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9175" y="374836"/>
            <a:ext cx="9251577" cy="57587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5729" y="571500"/>
            <a:ext cx="9547411" cy="5715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t="75659" r="-1049"/>
          <a:stretch/>
        </p:blipFill>
        <p:spPr>
          <a:xfrm>
            <a:off x="1700370" y="4679576"/>
            <a:ext cx="9312770" cy="1390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078" y="833717"/>
            <a:ext cx="9319122" cy="51779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1941" y="665877"/>
            <a:ext cx="9499163" cy="537902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59" b="43147"/>
          <a:stretch/>
        </p:blipFill>
        <p:spPr>
          <a:xfrm>
            <a:off x="1411941" y="735830"/>
            <a:ext cx="9466729" cy="50353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220" r="-817" b="38273"/>
          <a:stretch/>
        </p:blipFill>
        <p:spPr>
          <a:xfrm>
            <a:off x="1528346" y="389966"/>
            <a:ext cx="9194060" cy="558052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t="84713" r="1342"/>
          <a:stretch/>
        </p:blipFill>
        <p:spPr>
          <a:xfrm>
            <a:off x="1653988" y="4679576"/>
            <a:ext cx="8780930" cy="15385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72" b="8176"/>
          <a:stretch/>
        </p:blipFill>
        <p:spPr>
          <a:xfrm>
            <a:off x="1806947" y="529291"/>
            <a:ext cx="8485095" cy="582705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t="84097" r="4137" b="6930"/>
          <a:stretch/>
        </p:blipFill>
        <p:spPr>
          <a:xfrm>
            <a:off x="4881282" y="5257800"/>
            <a:ext cx="2366683" cy="73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95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2020-09-11T12:49:29Z</dcterms:created>
  <dcterms:modified xsi:type="dcterms:W3CDTF">2020-09-11T13:32:27Z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