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8" r:id="rId17"/>
    <p:sldId id="279" r:id="rId18"/>
    <p:sldId id="280" r:id="rId19"/>
    <p:sldId id="281" r:id="rId20"/>
    <p:sldId id="276"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VTy6TSVvXhqPbu4qO7/CA==" hashData="2WAo/Ep4PL2lLip+WERW/a/e6wRYZNnePcCod3FSjbqVS6z0S5Kb7Q8+2DOlaV/OOaDVIFCKdJq3aNgHZAzHM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N°8</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4365"/>
            <a:ext cx="6153546" cy="41023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r="114" b="14599"/>
          <a:stretch/>
        </p:blipFill>
        <p:spPr>
          <a:xfrm>
            <a:off x="3241964" y="1493047"/>
            <a:ext cx="5652654" cy="38512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20914" y="337457"/>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627" y="1440703"/>
            <a:ext cx="6112839" cy="40772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994897" y="1379718"/>
            <a:ext cx="6168055" cy="41213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873392"/>
            <a:ext cx="6992315" cy="31465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08254" y="1362329"/>
            <a:ext cx="6154698" cy="40956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77126" y="1305145"/>
            <a:ext cx="6315645" cy="419595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03518" y="1382699"/>
            <a:ext cx="6159434" cy="40926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61112" y="1322051"/>
            <a:ext cx="5469775" cy="4102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707475" y="1407436"/>
            <a:ext cx="4771507" cy="404782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70667" y="1513927"/>
            <a:ext cx="6897081" cy="385609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a:stretch>
            <a:fillRect/>
          </a:stretch>
        </p:blipFill>
        <p:spPr>
          <a:xfrm>
            <a:off x="2641865" y="1429789"/>
            <a:ext cx="6952885" cy="402424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68331" y="1467196"/>
            <a:ext cx="5894621" cy="39236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38698" y="1436023"/>
            <a:ext cx="5314603" cy="398595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2021-05-19T18:15:16Z</dcterms:created>
  <dcterms:modified xsi:type="dcterms:W3CDTF">2021-05-21T19:15:39Z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