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Tkzge7C1KKqdo5WaGV/wA==" hashData="ujr8fxN6DeDR+U9TEIZtEkGkuvtb4JcYr1OBrk3rugGn+AJTgd7nJxuZGSf142uFiRWryYwgU1z9dymKcW+Av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N°7</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179162" y="1438030"/>
            <a:ext cx="5983790" cy="398194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400650"/>
            <a:ext cx="6182709" cy="411174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66"/>
            <a:ext cx="6153546" cy="41039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112837" y="1443841"/>
            <a:ext cx="5966325" cy="397031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84365"/>
            <a:ext cx="6107840" cy="407189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41716" y="1397812"/>
            <a:ext cx="5469775" cy="409139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175462" y="1485516"/>
            <a:ext cx="5837373" cy="388450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6410"/>
            <a:ext cx="6153546" cy="40982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409257"/>
            <a:ext cx="6107840" cy="404976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45716" y="1440333"/>
            <a:ext cx="6985693" cy="392945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70667" y="1503726"/>
            <a:ext cx="6960742" cy="391241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11305" y="1795549"/>
            <a:ext cx="6987125" cy="327521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a:stretch>
            <a:fillRect/>
          </a:stretch>
        </p:blipFill>
        <p:spPr>
          <a:xfrm>
            <a:off x="2842614" y="1465679"/>
            <a:ext cx="6535798" cy="389035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76625" y="1462087"/>
            <a:ext cx="5238750" cy="39338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2021-05-19T18:15:16Z</dcterms:created>
  <dcterms:modified xsi:type="dcterms:W3CDTF">2021-05-21T18:21:47Z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